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 id="2147483686" r:id="rId5"/>
    <p:sldMasterId id="2147483648" r:id="rId6"/>
  </p:sldMasterIdLst>
  <p:notesMasterIdLst>
    <p:notesMasterId r:id="rId44"/>
  </p:notesMasterIdLst>
  <p:sldIdLst>
    <p:sldId id="296" r:id="rId7"/>
    <p:sldId id="361" r:id="rId8"/>
    <p:sldId id="362" r:id="rId9"/>
    <p:sldId id="297" r:id="rId10"/>
    <p:sldId id="280" r:id="rId11"/>
    <p:sldId id="363" r:id="rId12"/>
    <p:sldId id="290" r:id="rId13"/>
    <p:sldId id="329" r:id="rId14"/>
    <p:sldId id="364" r:id="rId15"/>
    <p:sldId id="293" r:id="rId16"/>
    <p:sldId id="291" r:id="rId17"/>
    <p:sldId id="349" r:id="rId18"/>
    <p:sldId id="350" r:id="rId19"/>
    <p:sldId id="365" r:id="rId20"/>
    <p:sldId id="292" r:id="rId21"/>
    <p:sldId id="351" r:id="rId22"/>
    <p:sldId id="327" r:id="rId23"/>
    <p:sldId id="356" r:id="rId24"/>
    <p:sldId id="339" r:id="rId25"/>
    <p:sldId id="340" r:id="rId26"/>
    <p:sldId id="357" r:id="rId27"/>
    <p:sldId id="343" r:id="rId28"/>
    <p:sldId id="282" r:id="rId29"/>
    <p:sldId id="344" r:id="rId30"/>
    <p:sldId id="284" r:id="rId31"/>
    <p:sldId id="345" r:id="rId32"/>
    <p:sldId id="285" r:id="rId33"/>
    <p:sldId id="346" r:id="rId34"/>
    <p:sldId id="286" r:id="rId35"/>
    <p:sldId id="347" r:id="rId36"/>
    <p:sldId id="287" r:id="rId37"/>
    <p:sldId id="348" r:id="rId38"/>
    <p:sldId id="288" r:id="rId39"/>
    <p:sldId id="360" r:id="rId40"/>
    <p:sldId id="358" r:id="rId41"/>
    <p:sldId id="333" r:id="rId42"/>
    <p:sldId id="289" r:id="rId4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EBA1"/>
    <a:srgbClr val="FFE791"/>
    <a:srgbClr val="FFE482"/>
    <a:srgbClr val="FFEBA3"/>
    <a:srgbClr val="FFF7BD"/>
    <a:srgbClr val="FFD966"/>
    <a:srgbClr val="FFC2CD"/>
    <a:srgbClr val="FEFED4"/>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D84C5E-59A1-9A4E-A7FC-A1CB180DE79F}" v="20" dt="2022-06-29T00:54:20.720"/>
    <p1510:client id="{3BB19B12-7F0F-4201-C997-A1FA6EAC915F}" v="2102" dt="2022-06-28T14:12:00.620"/>
    <p1510:client id="{4E7E12BE-C027-5A5F-6FC1-A5EA3168918A}" v="684" dt="2022-06-28T11:11:26.807"/>
    <p1510:client id="{4F608D0E-CAA2-4C2F-9BC9-2CC4E5D5D114}" v="399" dt="2022-06-29T02:03:21.949"/>
    <p1510:client id="{736F9883-3F82-4C2D-9052-86E11629F344}" v="48" dt="2022-06-28T15:13:12.734"/>
    <p1510:client id="{7FFC266A-F0C8-42E2-8208-DEF504AD9F69}" v="1559" dt="2022-06-29T02:38:33.586"/>
    <p1510:client id="{932E54D7-1254-A970-C703-93A402511B14}" v="1305" dt="2022-06-28T14:01:50.211"/>
    <p1510:client id="{ACB1AFD8-437B-D62A-767C-D76CB3831D74}" v="2019" dt="2022-06-28T14:09:20.703"/>
    <p1510:client id="{B644E6DA-02C3-DB26-DBB9-F74F36F49FDB}" v="26" dt="2022-06-29T00:57:29.102"/>
    <p1510:client id="{BBC5A496-9A68-292E-2D0C-563611C6CE7D}" v="462" dt="2022-06-28T08:13:06.145"/>
    <p1510:client id="{C54A234D-DCA2-75E8-30FD-18113316C12F}" v="426" dt="2022-06-28T06:26:50.933"/>
    <p1510:client id="{D2E77542-A952-2613-8B00-E9F8488589D4}" v="1" dt="2022-06-29T00:44:03.721"/>
    <p1510:client id="{DA201BC4-4650-B5E3-7C84-F0B47097794F}" v="1395" dt="2022-06-28T17:56:06.839"/>
    <p1510:client id="{DC30D8DF-82A4-3067-EA18-3C34E91CF4A1}" v="369" dt="2022-06-28T11:11:16.243"/>
    <p1510:client id="{DCB4699A-1AB9-80D5-1569-9B66F0A193A1}" v="70" dt="2022-06-29T01:54:31.670"/>
    <p1510:client id="{F2A14735-A464-5AD8-3D29-4AF111B007F8}" v="724" dt="2022-06-28T18:19:44.824"/>
    <p1510:client id="{F62B2E2E-5E45-BC65-4795-31625CBE2E9A}" v="577" dt="2022-06-28T18:28:56.458"/>
    <p1510:client id="{F9F22488-5A77-5744-98CA-E8391E101130}" v="1249" dt="2022-06-28T18:11:23.904"/>
    <p1510:client id="{FEEEAAEA-4681-D089-82DB-19517BF47C49}" v="335" dt="2022-06-29T02:42:26.0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田中沙夜" userId="c6a6c5fb-ce4a-49cb-a0d1-1b29e7a6e2e1" providerId="ADAL" clId="{4F608D0E-CAA2-4C2F-9BC9-2CC4E5D5D114}"/>
    <pc:docChg chg="undo custSel delSld modSld">
      <pc:chgData name="田中沙夜" userId="c6a6c5fb-ce4a-49cb-a0d1-1b29e7a6e2e1" providerId="ADAL" clId="{4F608D0E-CAA2-4C2F-9BC9-2CC4E5D5D114}" dt="2022-06-29T02:03:21.949" v="376" actId="404"/>
      <pc:docMkLst>
        <pc:docMk/>
      </pc:docMkLst>
      <pc:sldChg chg="del">
        <pc:chgData name="田中沙夜" userId="c6a6c5fb-ce4a-49cb-a0d1-1b29e7a6e2e1" providerId="ADAL" clId="{4F608D0E-CAA2-4C2F-9BC9-2CC4E5D5D114}" dt="2022-06-28T18:26:09.291" v="309" actId="2696"/>
        <pc:sldMkLst>
          <pc:docMk/>
          <pc:sldMk cId="830636481" sldId="256"/>
        </pc:sldMkLst>
      </pc:sldChg>
      <pc:sldChg chg="mod modShow">
        <pc:chgData name="田中沙夜" userId="c6a6c5fb-ce4a-49cb-a0d1-1b29e7a6e2e1" providerId="ADAL" clId="{4F608D0E-CAA2-4C2F-9BC9-2CC4E5D5D114}" dt="2022-06-28T18:25:39.035" v="308" actId="729"/>
        <pc:sldMkLst>
          <pc:docMk/>
          <pc:sldMk cId="4192556781" sldId="258"/>
        </pc:sldMkLst>
      </pc:sldChg>
      <pc:sldChg chg="mod modShow">
        <pc:chgData name="田中沙夜" userId="c6a6c5fb-ce4a-49cb-a0d1-1b29e7a6e2e1" providerId="ADAL" clId="{4F608D0E-CAA2-4C2F-9BC9-2CC4E5D5D114}" dt="2022-06-28T18:25:39.035" v="308" actId="729"/>
        <pc:sldMkLst>
          <pc:docMk/>
          <pc:sldMk cId="2778833034" sldId="260"/>
        </pc:sldMkLst>
      </pc:sldChg>
      <pc:sldChg chg="mod modShow">
        <pc:chgData name="田中沙夜" userId="c6a6c5fb-ce4a-49cb-a0d1-1b29e7a6e2e1" providerId="ADAL" clId="{4F608D0E-CAA2-4C2F-9BC9-2CC4E5D5D114}" dt="2022-06-28T18:25:39.035" v="308" actId="729"/>
        <pc:sldMkLst>
          <pc:docMk/>
          <pc:sldMk cId="4065844983" sldId="261"/>
        </pc:sldMkLst>
      </pc:sldChg>
      <pc:sldChg chg="mod modShow">
        <pc:chgData name="田中沙夜" userId="c6a6c5fb-ce4a-49cb-a0d1-1b29e7a6e2e1" providerId="ADAL" clId="{4F608D0E-CAA2-4C2F-9BC9-2CC4E5D5D114}" dt="2022-06-28T18:25:39.035" v="308" actId="729"/>
        <pc:sldMkLst>
          <pc:docMk/>
          <pc:sldMk cId="2243722344" sldId="262"/>
        </pc:sldMkLst>
      </pc:sldChg>
      <pc:sldChg chg="mod modShow">
        <pc:chgData name="田中沙夜" userId="c6a6c5fb-ce4a-49cb-a0d1-1b29e7a6e2e1" providerId="ADAL" clId="{4F608D0E-CAA2-4C2F-9BC9-2CC4E5D5D114}" dt="2022-06-28T18:25:39.035" v="308" actId="729"/>
        <pc:sldMkLst>
          <pc:docMk/>
          <pc:sldMk cId="3646622349" sldId="263"/>
        </pc:sldMkLst>
      </pc:sldChg>
      <pc:sldChg chg="mod modShow">
        <pc:chgData name="田中沙夜" userId="c6a6c5fb-ce4a-49cb-a0d1-1b29e7a6e2e1" providerId="ADAL" clId="{4F608D0E-CAA2-4C2F-9BC9-2CC4E5D5D114}" dt="2022-06-28T18:25:39.035" v="308" actId="729"/>
        <pc:sldMkLst>
          <pc:docMk/>
          <pc:sldMk cId="3234485285" sldId="264"/>
        </pc:sldMkLst>
      </pc:sldChg>
      <pc:sldChg chg="mod modShow">
        <pc:chgData name="田中沙夜" userId="c6a6c5fb-ce4a-49cb-a0d1-1b29e7a6e2e1" providerId="ADAL" clId="{4F608D0E-CAA2-4C2F-9BC9-2CC4E5D5D114}" dt="2022-06-28T18:25:39.035" v="308" actId="729"/>
        <pc:sldMkLst>
          <pc:docMk/>
          <pc:sldMk cId="1686859523" sldId="265"/>
        </pc:sldMkLst>
      </pc:sldChg>
      <pc:sldChg chg="mod modShow">
        <pc:chgData name="田中沙夜" userId="c6a6c5fb-ce4a-49cb-a0d1-1b29e7a6e2e1" providerId="ADAL" clId="{4F608D0E-CAA2-4C2F-9BC9-2CC4E5D5D114}" dt="2022-06-28T18:25:39.035" v="308" actId="729"/>
        <pc:sldMkLst>
          <pc:docMk/>
          <pc:sldMk cId="1100280061" sldId="266"/>
        </pc:sldMkLst>
      </pc:sldChg>
      <pc:sldChg chg="mod modShow">
        <pc:chgData name="田中沙夜" userId="c6a6c5fb-ce4a-49cb-a0d1-1b29e7a6e2e1" providerId="ADAL" clId="{4F608D0E-CAA2-4C2F-9BC9-2CC4E5D5D114}" dt="2022-06-28T18:25:39.035" v="308" actId="729"/>
        <pc:sldMkLst>
          <pc:docMk/>
          <pc:sldMk cId="852947619" sldId="272"/>
        </pc:sldMkLst>
      </pc:sldChg>
      <pc:sldChg chg="mod modShow">
        <pc:chgData name="田中沙夜" userId="c6a6c5fb-ce4a-49cb-a0d1-1b29e7a6e2e1" providerId="ADAL" clId="{4F608D0E-CAA2-4C2F-9BC9-2CC4E5D5D114}" dt="2022-06-28T18:25:39.035" v="308" actId="729"/>
        <pc:sldMkLst>
          <pc:docMk/>
          <pc:sldMk cId="1092827790" sldId="273"/>
        </pc:sldMkLst>
      </pc:sldChg>
      <pc:sldChg chg="mod modShow">
        <pc:chgData name="田中沙夜" userId="c6a6c5fb-ce4a-49cb-a0d1-1b29e7a6e2e1" providerId="ADAL" clId="{4F608D0E-CAA2-4C2F-9BC9-2CC4E5D5D114}" dt="2022-06-28T18:25:39.035" v="308" actId="729"/>
        <pc:sldMkLst>
          <pc:docMk/>
          <pc:sldMk cId="2889795568" sldId="274"/>
        </pc:sldMkLst>
      </pc:sldChg>
      <pc:sldChg chg="mod modShow">
        <pc:chgData name="田中沙夜" userId="c6a6c5fb-ce4a-49cb-a0d1-1b29e7a6e2e1" providerId="ADAL" clId="{4F608D0E-CAA2-4C2F-9BC9-2CC4E5D5D114}" dt="2022-06-28T18:25:39.035" v="308" actId="729"/>
        <pc:sldMkLst>
          <pc:docMk/>
          <pc:sldMk cId="2062779944" sldId="275"/>
        </pc:sldMkLst>
      </pc:sldChg>
      <pc:sldChg chg="mod modShow">
        <pc:chgData name="田中沙夜" userId="c6a6c5fb-ce4a-49cb-a0d1-1b29e7a6e2e1" providerId="ADAL" clId="{4F608D0E-CAA2-4C2F-9BC9-2CC4E5D5D114}" dt="2022-06-28T18:25:39.035" v="308" actId="729"/>
        <pc:sldMkLst>
          <pc:docMk/>
          <pc:sldMk cId="1734308287" sldId="276"/>
        </pc:sldMkLst>
      </pc:sldChg>
      <pc:sldChg chg="mod modShow">
        <pc:chgData name="田中沙夜" userId="c6a6c5fb-ce4a-49cb-a0d1-1b29e7a6e2e1" providerId="ADAL" clId="{4F608D0E-CAA2-4C2F-9BC9-2CC4E5D5D114}" dt="2022-06-28T18:25:39.035" v="308" actId="729"/>
        <pc:sldMkLst>
          <pc:docMk/>
          <pc:sldMk cId="858749119" sldId="277"/>
        </pc:sldMkLst>
      </pc:sldChg>
      <pc:sldChg chg="mod modShow">
        <pc:chgData name="田中沙夜" userId="c6a6c5fb-ce4a-49cb-a0d1-1b29e7a6e2e1" providerId="ADAL" clId="{4F608D0E-CAA2-4C2F-9BC9-2CC4E5D5D114}" dt="2022-06-28T18:25:39.035" v="308" actId="729"/>
        <pc:sldMkLst>
          <pc:docMk/>
          <pc:sldMk cId="469708037" sldId="278"/>
        </pc:sldMkLst>
      </pc:sldChg>
      <pc:sldChg chg="modSp mod">
        <pc:chgData name="田中沙夜" userId="c6a6c5fb-ce4a-49cb-a0d1-1b29e7a6e2e1" providerId="ADAL" clId="{4F608D0E-CAA2-4C2F-9BC9-2CC4E5D5D114}" dt="2022-06-28T18:24:36.838" v="307" actId="20577"/>
        <pc:sldMkLst>
          <pc:docMk/>
          <pc:sldMk cId="4241626826" sldId="284"/>
        </pc:sldMkLst>
        <pc:spChg chg="mod">
          <ac:chgData name="田中沙夜" userId="c6a6c5fb-ce4a-49cb-a0d1-1b29e7a6e2e1" providerId="ADAL" clId="{4F608D0E-CAA2-4C2F-9BC9-2CC4E5D5D114}" dt="2022-06-28T18:24:36.838" v="307" actId="20577"/>
          <ac:spMkLst>
            <pc:docMk/>
            <pc:sldMk cId="4241626826" sldId="284"/>
            <ac:spMk id="47" creationId="{12807E00-14EC-B032-8A08-B9F012287546}"/>
          </ac:spMkLst>
        </pc:spChg>
      </pc:sldChg>
      <pc:sldChg chg="addSp modSp mod">
        <pc:chgData name="田中沙夜" userId="c6a6c5fb-ce4a-49cb-a0d1-1b29e7a6e2e1" providerId="ADAL" clId="{4F608D0E-CAA2-4C2F-9BC9-2CC4E5D5D114}" dt="2022-06-29T02:02:19.547" v="368" actId="1076"/>
        <pc:sldMkLst>
          <pc:docMk/>
          <pc:sldMk cId="1201093462" sldId="289"/>
        </pc:sldMkLst>
        <pc:spChg chg="mod">
          <ac:chgData name="田中沙夜" userId="c6a6c5fb-ce4a-49cb-a0d1-1b29e7a6e2e1" providerId="ADAL" clId="{4F608D0E-CAA2-4C2F-9BC9-2CC4E5D5D114}" dt="2022-06-29T02:02:19.547" v="368" actId="1076"/>
          <ac:spMkLst>
            <pc:docMk/>
            <pc:sldMk cId="1201093462" sldId="289"/>
            <ac:spMk id="10" creationId="{BE032350-B560-A9B9-FAAB-368CA540DB9E}"/>
          </ac:spMkLst>
        </pc:spChg>
        <pc:picChg chg="add mod">
          <ac:chgData name="田中沙夜" userId="c6a6c5fb-ce4a-49cb-a0d1-1b29e7a6e2e1" providerId="ADAL" clId="{4F608D0E-CAA2-4C2F-9BC9-2CC4E5D5D114}" dt="2022-06-29T02:02:11.748" v="367"/>
          <ac:picMkLst>
            <pc:docMk/>
            <pc:sldMk cId="1201093462" sldId="289"/>
            <ac:picMk id="11" creationId="{D67FDB84-F5D2-28D4-C060-465B19634346}"/>
          </ac:picMkLst>
        </pc:picChg>
      </pc:sldChg>
      <pc:sldChg chg="addSp delSp modSp mod modAnim">
        <pc:chgData name="田中沙夜" userId="c6a6c5fb-ce4a-49cb-a0d1-1b29e7a6e2e1" providerId="ADAL" clId="{4F608D0E-CAA2-4C2F-9BC9-2CC4E5D5D114}" dt="2022-06-28T18:09:16.673" v="299" actId="14100"/>
        <pc:sldMkLst>
          <pc:docMk/>
          <pc:sldMk cId="2098647762" sldId="291"/>
        </pc:sldMkLst>
        <pc:spChg chg="del">
          <ac:chgData name="田中沙夜" userId="c6a6c5fb-ce4a-49cb-a0d1-1b29e7a6e2e1" providerId="ADAL" clId="{4F608D0E-CAA2-4C2F-9BC9-2CC4E5D5D114}" dt="2022-06-28T18:03:01.059" v="239" actId="478"/>
          <ac:spMkLst>
            <pc:docMk/>
            <pc:sldMk cId="2098647762" sldId="291"/>
            <ac:spMk id="4" creationId="{A9E17545-CE1F-F272-209E-08C290F0CFE3}"/>
          </ac:spMkLst>
        </pc:spChg>
        <pc:spChg chg="mod">
          <ac:chgData name="田中沙夜" userId="c6a6c5fb-ce4a-49cb-a0d1-1b29e7a6e2e1" providerId="ADAL" clId="{4F608D0E-CAA2-4C2F-9BC9-2CC4E5D5D114}" dt="2022-06-28T18:09:16.673" v="299" actId="14100"/>
          <ac:spMkLst>
            <pc:docMk/>
            <pc:sldMk cId="2098647762" sldId="291"/>
            <ac:spMk id="12" creationId="{7F7B9E55-1B40-EADC-03A4-341980C58662}"/>
          </ac:spMkLst>
        </pc:spChg>
        <pc:spChg chg="add mod ord">
          <ac:chgData name="田中沙夜" userId="c6a6c5fb-ce4a-49cb-a0d1-1b29e7a6e2e1" providerId="ADAL" clId="{4F608D0E-CAA2-4C2F-9BC9-2CC4E5D5D114}" dt="2022-06-28T18:03:43.650" v="267" actId="167"/>
          <ac:spMkLst>
            <pc:docMk/>
            <pc:sldMk cId="2098647762" sldId="291"/>
            <ac:spMk id="13" creationId="{AB64ECE1-CD4D-5DA9-0B3E-057DFA493672}"/>
          </ac:spMkLst>
        </pc:spChg>
        <pc:spChg chg="add del mod">
          <ac:chgData name="田中沙夜" userId="c6a6c5fb-ce4a-49cb-a0d1-1b29e7a6e2e1" providerId="ADAL" clId="{4F608D0E-CAA2-4C2F-9BC9-2CC4E5D5D114}" dt="2022-06-28T18:04:27.617" v="279" actId="478"/>
          <ac:spMkLst>
            <pc:docMk/>
            <pc:sldMk cId="2098647762" sldId="291"/>
            <ac:spMk id="14" creationId="{8053B5A3-8D2D-6BEB-2E4B-BC99458EF1E1}"/>
          </ac:spMkLst>
        </pc:spChg>
        <pc:spChg chg="add mod">
          <ac:chgData name="田中沙夜" userId="c6a6c5fb-ce4a-49cb-a0d1-1b29e7a6e2e1" providerId="ADAL" clId="{4F608D0E-CAA2-4C2F-9BC9-2CC4E5D5D114}" dt="2022-06-28T18:05:00.360" v="283" actId="14100"/>
          <ac:spMkLst>
            <pc:docMk/>
            <pc:sldMk cId="2098647762" sldId="291"/>
            <ac:spMk id="15" creationId="{DB21DEE1-E6B7-1E7D-9735-EA8C003FA771}"/>
          </ac:spMkLst>
        </pc:spChg>
        <pc:picChg chg="add mod ord modCrop">
          <ac:chgData name="田中沙夜" userId="c6a6c5fb-ce4a-49cb-a0d1-1b29e7a6e2e1" providerId="ADAL" clId="{4F608D0E-CAA2-4C2F-9BC9-2CC4E5D5D114}" dt="2022-06-28T18:04:08.137" v="273" actId="1076"/>
          <ac:picMkLst>
            <pc:docMk/>
            <pc:sldMk cId="2098647762" sldId="291"/>
            <ac:picMk id="11" creationId="{C241AADA-076B-EF49-87A6-8BFDC78D79E9}"/>
          </ac:picMkLst>
        </pc:picChg>
      </pc:sldChg>
      <pc:sldChg chg="addSp delSp modSp mod modAnim">
        <pc:chgData name="田中沙夜" userId="c6a6c5fb-ce4a-49cb-a0d1-1b29e7a6e2e1" providerId="ADAL" clId="{4F608D0E-CAA2-4C2F-9BC9-2CC4E5D5D114}" dt="2022-06-28T14:32:17.744" v="76"/>
        <pc:sldMkLst>
          <pc:docMk/>
          <pc:sldMk cId="3549709716" sldId="293"/>
        </pc:sldMkLst>
        <pc:spChg chg="del">
          <ac:chgData name="田中沙夜" userId="c6a6c5fb-ce4a-49cb-a0d1-1b29e7a6e2e1" providerId="ADAL" clId="{4F608D0E-CAA2-4C2F-9BC9-2CC4E5D5D114}" dt="2022-06-28T14:28:52.810" v="61" actId="478"/>
          <ac:spMkLst>
            <pc:docMk/>
            <pc:sldMk cId="3549709716" sldId="293"/>
            <ac:spMk id="4" creationId="{AE136D7C-C79F-FDFD-176E-7F6D8DA65EDE}"/>
          </ac:spMkLst>
        </pc:spChg>
        <pc:spChg chg="add del mod">
          <ac:chgData name="田中沙夜" userId="c6a6c5fb-ce4a-49cb-a0d1-1b29e7a6e2e1" providerId="ADAL" clId="{4F608D0E-CAA2-4C2F-9BC9-2CC4E5D5D114}" dt="2022-06-28T14:28:57.757" v="65" actId="478"/>
          <ac:spMkLst>
            <pc:docMk/>
            <pc:sldMk cId="3549709716" sldId="293"/>
            <ac:spMk id="6" creationId="{C58DFDC2-504D-28B6-F50F-480CACC41C04}"/>
          </ac:spMkLst>
        </pc:spChg>
        <pc:grpChg chg="del">
          <ac:chgData name="田中沙夜" userId="c6a6c5fb-ce4a-49cb-a0d1-1b29e7a6e2e1" providerId="ADAL" clId="{4F608D0E-CAA2-4C2F-9BC9-2CC4E5D5D114}" dt="2022-06-28T14:28:59.180" v="66" actId="478"/>
          <ac:grpSpMkLst>
            <pc:docMk/>
            <pc:sldMk cId="3549709716" sldId="293"/>
            <ac:grpSpMk id="13" creationId="{0F6E172A-386D-B223-DB8B-013BEA68CEE1}"/>
          </ac:grpSpMkLst>
        </pc:grpChg>
        <pc:picChg chg="add mod ord">
          <ac:chgData name="田中沙夜" userId="c6a6c5fb-ce4a-49cb-a0d1-1b29e7a6e2e1" providerId="ADAL" clId="{4F608D0E-CAA2-4C2F-9BC9-2CC4E5D5D114}" dt="2022-06-28T14:32:17.744" v="76"/>
          <ac:picMkLst>
            <pc:docMk/>
            <pc:sldMk cId="3549709716" sldId="293"/>
            <ac:picMk id="7" creationId="{ECFB25F5-6BE1-8605-D558-06A4BD97C2B9}"/>
          </ac:picMkLst>
        </pc:picChg>
        <pc:picChg chg="del">
          <ac:chgData name="田中沙夜" userId="c6a6c5fb-ce4a-49cb-a0d1-1b29e7a6e2e1" providerId="ADAL" clId="{4F608D0E-CAA2-4C2F-9BC9-2CC4E5D5D114}" dt="2022-06-28T14:28:53.416" v="62" actId="478"/>
          <ac:picMkLst>
            <pc:docMk/>
            <pc:sldMk cId="3549709716" sldId="293"/>
            <ac:picMk id="101" creationId="{C6670118-88A0-E259-9A14-66069F7AAEB4}"/>
          </ac:picMkLst>
        </pc:picChg>
      </pc:sldChg>
      <pc:sldChg chg="mod modShow">
        <pc:chgData name="田中沙夜" userId="c6a6c5fb-ce4a-49cb-a0d1-1b29e7a6e2e1" providerId="ADAL" clId="{4F608D0E-CAA2-4C2F-9BC9-2CC4E5D5D114}" dt="2022-06-28T18:25:39.035" v="308" actId="729"/>
        <pc:sldMkLst>
          <pc:docMk/>
          <pc:sldMk cId="2737810025" sldId="294"/>
        </pc:sldMkLst>
      </pc:sldChg>
      <pc:sldChg chg="mod modShow">
        <pc:chgData name="田中沙夜" userId="c6a6c5fb-ce4a-49cb-a0d1-1b29e7a6e2e1" providerId="ADAL" clId="{4F608D0E-CAA2-4C2F-9BC9-2CC4E5D5D114}" dt="2022-06-28T18:25:39.035" v="308" actId="729"/>
        <pc:sldMkLst>
          <pc:docMk/>
          <pc:sldMk cId="1359793125" sldId="295"/>
        </pc:sldMkLst>
      </pc:sldChg>
      <pc:sldChg chg="mod modShow">
        <pc:chgData name="田中沙夜" userId="c6a6c5fb-ce4a-49cb-a0d1-1b29e7a6e2e1" providerId="ADAL" clId="{4F608D0E-CAA2-4C2F-9BC9-2CC4E5D5D114}" dt="2022-06-28T18:25:39.035" v="308" actId="729"/>
        <pc:sldMkLst>
          <pc:docMk/>
          <pc:sldMk cId="206344599" sldId="298"/>
        </pc:sldMkLst>
      </pc:sldChg>
      <pc:sldChg chg="mod modShow">
        <pc:chgData name="田中沙夜" userId="c6a6c5fb-ce4a-49cb-a0d1-1b29e7a6e2e1" providerId="ADAL" clId="{4F608D0E-CAA2-4C2F-9BC9-2CC4E5D5D114}" dt="2022-06-28T18:28:59.700" v="310" actId="729"/>
        <pc:sldMkLst>
          <pc:docMk/>
          <pc:sldMk cId="3784271902" sldId="301"/>
        </pc:sldMkLst>
      </pc:sldChg>
      <pc:sldChg chg="mod modShow">
        <pc:chgData name="田中沙夜" userId="c6a6c5fb-ce4a-49cb-a0d1-1b29e7a6e2e1" providerId="ADAL" clId="{4F608D0E-CAA2-4C2F-9BC9-2CC4E5D5D114}" dt="2022-06-28T18:25:39.035" v="308" actId="729"/>
        <pc:sldMkLst>
          <pc:docMk/>
          <pc:sldMk cId="4283738819" sldId="310"/>
        </pc:sldMkLst>
      </pc:sldChg>
      <pc:sldChg chg="mod modShow">
        <pc:chgData name="田中沙夜" userId="c6a6c5fb-ce4a-49cb-a0d1-1b29e7a6e2e1" providerId="ADAL" clId="{4F608D0E-CAA2-4C2F-9BC9-2CC4E5D5D114}" dt="2022-06-28T18:25:39.035" v="308" actId="729"/>
        <pc:sldMkLst>
          <pc:docMk/>
          <pc:sldMk cId="746817984" sldId="311"/>
        </pc:sldMkLst>
      </pc:sldChg>
      <pc:sldChg chg="mod modShow">
        <pc:chgData name="田中沙夜" userId="c6a6c5fb-ce4a-49cb-a0d1-1b29e7a6e2e1" providerId="ADAL" clId="{4F608D0E-CAA2-4C2F-9BC9-2CC4E5D5D114}" dt="2022-06-28T18:25:39.035" v="308" actId="729"/>
        <pc:sldMkLst>
          <pc:docMk/>
          <pc:sldMk cId="1692484529" sldId="313"/>
        </pc:sldMkLst>
      </pc:sldChg>
      <pc:sldChg chg="addSp modSp">
        <pc:chgData name="田中沙夜" userId="c6a6c5fb-ce4a-49cb-a0d1-1b29e7a6e2e1" providerId="ADAL" clId="{4F608D0E-CAA2-4C2F-9BC9-2CC4E5D5D114}" dt="2022-06-29T02:01:56.577" v="365"/>
        <pc:sldMkLst>
          <pc:docMk/>
          <pc:sldMk cId="2512548414" sldId="333"/>
        </pc:sldMkLst>
        <pc:picChg chg="add mod">
          <ac:chgData name="田中沙夜" userId="c6a6c5fb-ce4a-49cb-a0d1-1b29e7a6e2e1" providerId="ADAL" clId="{4F608D0E-CAA2-4C2F-9BC9-2CC4E5D5D114}" dt="2022-06-29T02:01:56.577" v="365"/>
          <ac:picMkLst>
            <pc:docMk/>
            <pc:sldMk cId="2512548414" sldId="333"/>
            <ac:picMk id="8" creationId="{DBC1D12E-D845-52A9-AA86-370DBA6450DB}"/>
          </ac:picMkLst>
        </pc:picChg>
      </pc:sldChg>
      <pc:sldChg chg="modSp mod">
        <pc:chgData name="田中沙夜" userId="c6a6c5fb-ce4a-49cb-a0d1-1b29e7a6e2e1" providerId="ADAL" clId="{4F608D0E-CAA2-4C2F-9BC9-2CC4E5D5D114}" dt="2022-06-29T02:01:07.803" v="364" actId="14100"/>
        <pc:sldMkLst>
          <pc:docMk/>
          <pc:sldMk cId="852880757" sldId="340"/>
        </pc:sldMkLst>
        <pc:spChg chg="mod">
          <ac:chgData name="田中沙夜" userId="c6a6c5fb-ce4a-49cb-a0d1-1b29e7a6e2e1" providerId="ADAL" clId="{4F608D0E-CAA2-4C2F-9BC9-2CC4E5D5D114}" dt="2022-06-29T02:01:07.803" v="364" actId="14100"/>
          <ac:spMkLst>
            <pc:docMk/>
            <pc:sldMk cId="852880757" sldId="340"/>
            <ac:spMk id="18" creationId="{901613F5-5FC5-A9BB-B6CE-BC6A8689AF74}"/>
          </ac:spMkLst>
        </pc:spChg>
      </pc:sldChg>
      <pc:sldChg chg="addSp delSp modSp mod delAnim modAnim">
        <pc:chgData name="田中沙夜" userId="c6a6c5fb-ce4a-49cb-a0d1-1b29e7a6e2e1" providerId="ADAL" clId="{4F608D0E-CAA2-4C2F-9BC9-2CC4E5D5D114}" dt="2022-06-29T02:00:29.338" v="363" actId="1037"/>
        <pc:sldMkLst>
          <pc:docMk/>
          <pc:sldMk cId="654009599" sldId="349"/>
        </pc:sldMkLst>
        <pc:spChg chg="add del mod">
          <ac:chgData name="田中沙夜" userId="c6a6c5fb-ce4a-49cb-a0d1-1b29e7a6e2e1" providerId="ADAL" clId="{4F608D0E-CAA2-4C2F-9BC9-2CC4E5D5D114}" dt="2022-06-29T01:59:47.421" v="322" actId="478"/>
          <ac:spMkLst>
            <pc:docMk/>
            <pc:sldMk cId="654009599" sldId="349"/>
            <ac:spMk id="4" creationId="{5440C9E7-1B6A-6457-638C-FE6B4FA975CE}"/>
          </ac:spMkLst>
        </pc:spChg>
        <pc:spChg chg="del mod">
          <ac:chgData name="田中沙夜" userId="c6a6c5fb-ce4a-49cb-a0d1-1b29e7a6e2e1" providerId="ADAL" clId="{4F608D0E-CAA2-4C2F-9BC9-2CC4E5D5D114}" dt="2022-06-28T18:09:23.190" v="300" actId="478"/>
          <ac:spMkLst>
            <pc:docMk/>
            <pc:sldMk cId="654009599" sldId="349"/>
            <ac:spMk id="12" creationId="{7F7B9E55-1B40-EADC-03A4-341980C58662}"/>
          </ac:spMkLst>
        </pc:spChg>
        <pc:spChg chg="add mod ord">
          <ac:chgData name="田中沙夜" userId="c6a6c5fb-ce4a-49cb-a0d1-1b29e7a6e2e1" providerId="ADAL" clId="{4F608D0E-CAA2-4C2F-9BC9-2CC4E5D5D114}" dt="2022-06-28T18:01:46.714" v="130" actId="167"/>
          <ac:spMkLst>
            <pc:docMk/>
            <pc:sldMk cId="654009599" sldId="349"/>
            <ac:spMk id="13" creationId="{EC0CFF8B-228D-1ADB-EA4B-0E9CDC0D1E8D}"/>
          </ac:spMkLst>
        </pc:spChg>
        <pc:spChg chg="add mod">
          <ac:chgData name="田中沙夜" userId="c6a6c5fb-ce4a-49cb-a0d1-1b29e7a6e2e1" providerId="ADAL" clId="{4F608D0E-CAA2-4C2F-9BC9-2CC4E5D5D114}" dt="2022-06-29T02:00:21.086" v="339" actId="1038"/>
          <ac:spMkLst>
            <pc:docMk/>
            <pc:sldMk cId="654009599" sldId="349"/>
            <ac:spMk id="14" creationId="{8E081A1D-968F-E880-0C50-F4651114D0EE}"/>
          </ac:spMkLst>
        </pc:spChg>
        <pc:spChg chg="add mod">
          <ac:chgData name="田中沙夜" userId="c6a6c5fb-ce4a-49cb-a0d1-1b29e7a6e2e1" providerId="ADAL" clId="{4F608D0E-CAA2-4C2F-9BC9-2CC4E5D5D114}" dt="2022-06-29T02:00:29.338" v="363" actId="1037"/>
          <ac:spMkLst>
            <pc:docMk/>
            <pc:sldMk cId="654009599" sldId="349"/>
            <ac:spMk id="15" creationId="{B09C6BBA-5BD5-F24C-7575-291C56B898F3}"/>
          </ac:spMkLst>
        </pc:spChg>
        <pc:spChg chg="add mod">
          <ac:chgData name="田中沙夜" userId="c6a6c5fb-ce4a-49cb-a0d1-1b29e7a6e2e1" providerId="ADAL" clId="{4F608D0E-CAA2-4C2F-9BC9-2CC4E5D5D114}" dt="2022-06-28T18:09:33.467" v="301"/>
          <ac:spMkLst>
            <pc:docMk/>
            <pc:sldMk cId="654009599" sldId="349"/>
            <ac:spMk id="16" creationId="{99917798-A2BC-982D-3029-8AA60C30551D}"/>
          </ac:spMkLst>
        </pc:spChg>
        <pc:picChg chg="ord">
          <ac:chgData name="田中沙夜" userId="c6a6c5fb-ce4a-49cb-a0d1-1b29e7a6e2e1" providerId="ADAL" clId="{4F608D0E-CAA2-4C2F-9BC9-2CC4E5D5D114}" dt="2022-06-29T02:00:08.987" v="328" actId="170"/>
          <ac:picMkLst>
            <pc:docMk/>
            <pc:sldMk cId="654009599" sldId="349"/>
            <ac:picMk id="5" creationId="{6DCB3F8C-FB61-FAF9-3534-86A00EF14ADD}"/>
          </ac:picMkLst>
        </pc:picChg>
        <pc:picChg chg="add del mod ord modCrop">
          <ac:chgData name="田中沙夜" userId="c6a6c5fb-ce4a-49cb-a0d1-1b29e7a6e2e1" providerId="ADAL" clId="{4F608D0E-CAA2-4C2F-9BC9-2CC4E5D5D114}" dt="2022-06-29T01:59:42.249" v="320" actId="478"/>
          <ac:picMkLst>
            <pc:docMk/>
            <pc:sldMk cId="654009599" sldId="349"/>
            <ac:picMk id="11" creationId="{12A83B50-2D1B-F6A7-8400-4F00523D7C0F}"/>
          </ac:picMkLst>
        </pc:picChg>
        <pc:picChg chg="add mod ord modCrop">
          <ac:chgData name="田中沙夜" userId="c6a6c5fb-ce4a-49cb-a0d1-1b29e7a6e2e1" providerId="ADAL" clId="{4F608D0E-CAA2-4C2F-9BC9-2CC4E5D5D114}" dt="2022-06-29T02:00:03.147" v="327" actId="1076"/>
          <ac:picMkLst>
            <pc:docMk/>
            <pc:sldMk cId="654009599" sldId="349"/>
            <ac:picMk id="12" creationId="{737644B8-892E-B66D-C14C-7A3E803A30F0}"/>
          </ac:picMkLst>
        </pc:picChg>
      </pc:sldChg>
      <pc:sldChg chg="addSp delSp modSp mod modAnim">
        <pc:chgData name="田中沙夜" userId="c6a6c5fb-ce4a-49cb-a0d1-1b29e7a6e2e1" providerId="ADAL" clId="{4F608D0E-CAA2-4C2F-9BC9-2CC4E5D5D114}" dt="2022-06-28T18:09:37.746" v="303"/>
        <pc:sldMkLst>
          <pc:docMk/>
          <pc:sldMk cId="1291529118" sldId="350"/>
        </pc:sldMkLst>
        <pc:spChg chg="del">
          <ac:chgData name="田中沙夜" userId="c6a6c5fb-ce4a-49cb-a0d1-1b29e7a6e2e1" providerId="ADAL" clId="{4F608D0E-CAA2-4C2F-9BC9-2CC4E5D5D114}" dt="2022-06-28T18:09:37.174" v="302" actId="478"/>
          <ac:spMkLst>
            <pc:docMk/>
            <pc:sldMk cId="1291529118" sldId="350"/>
            <ac:spMk id="12" creationId="{7F7B9E55-1B40-EADC-03A4-341980C58662}"/>
          </ac:spMkLst>
        </pc:spChg>
        <pc:spChg chg="add mod">
          <ac:chgData name="田中沙夜" userId="c6a6c5fb-ce4a-49cb-a0d1-1b29e7a6e2e1" providerId="ADAL" clId="{4F608D0E-CAA2-4C2F-9BC9-2CC4E5D5D114}" dt="2022-06-28T18:00:41.255" v="120" actId="14100"/>
          <ac:spMkLst>
            <pc:docMk/>
            <pc:sldMk cId="1291529118" sldId="350"/>
            <ac:spMk id="13" creationId="{A669F5FA-ABD3-029D-4563-1E7110C17570}"/>
          </ac:spMkLst>
        </pc:spChg>
        <pc:spChg chg="add mod ord">
          <ac:chgData name="田中沙夜" userId="c6a6c5fb-ce4a-49cb-a0d1-1b29e7a6e2e1" providerId="ADAL" clId="{4F608D0E-CAA2-4C2F-9BC9-2CC4E5D5D114}" dt="2022-06-28T18:01:37.832" v="128" actId="14100"/>
          <ac:spMkLst>
            <pc:docMk/>
            <pc:sldMk cId="1291529118" sldId="350"/>
            <ac:spMk id="14" creationId="{75E9B27D-4E9E-6BAE-C7A1-944366AA2531}"/>
          </ac:spMkLst>
        </pc:spChg>
        <pc:spChg chg="add mod">
          <ac:chgData name="田中沙夜" userId="c6a6c5fb-ce4a-49cb-a0d1-1b29e7a6e2e1" providerId="ADAL" clId="{4F608D0E-CAA2-4C2F-9BC9-2CC4E5D5D114}" dt="2022-06-28T18:09:37.746" v="303"/>
          <ac:spMkLst>
            <pc:docMk/>
            <pc:sldMk cId="1291529118" sldId="350"/>
            <ac:spMk id="15" creationId="{B97BEA17-F419-C5A0-241C-A7987ACA9583}"/>
          </ac:spMkLst>
        </pc:spChg>
        <pc:picChg chg="add mod ord modCrop">
          <ac:chgData name="田中沙夜" userId="c6a6c5fb-ce4a-49cb-a0d1-1b29e7a6e2e1" providerId="ADAL" clId="{4F608D0E-CAA2-4C2F-9BC9-2CC4E5D5D114}" dt="2022-06-28T18:00:24.968" v="117" actId="1036"/>
          <ac:picMkLst>
            <pc:docMk/>
            <pc:sldMk cId="1291529118" sldId="350"/>
            <ac:picMk id="11" creationId="{4BD03759-A1EC-C5E7-541C-493897BF18C5}"/>
          </ac:picMkLst>
        </pc:picChg>
      </pc:sldChg>
      <pc:sldChg chg="addSp modSp mod modShow">
        <pc:chgData name="田中沙夜" userId="c6a6c5fb-ce4a-49cb-a0d1-1b29e7a6e2e1" providerId="ADAL" clId="{4F608D0E-CAA2-4C2F-9BC9-2CC4E5D5D114}" dt="2022-06-29T02:03:21.949" v="376" actId="404"/>
        <pc:sldMkLst>
          <pc:docMk/>
          <pc:sldMk cId="3714343222" sldId="359"/>
        </pc:sldMkLst>
        <pc:spChg chg="mod">
          <ac:chgData name="田中沙夜" userId="c6a6c5fb-ce4a-49cb-a0d1-1b29e7a6e2e1" providerId="ADAL" clId="{4F608D0E-CAA2-4C2F-9BC9-2CC4E5D5D114}" dt="2022-06-29T02:03:21.949" v="376" actId="404"/>
          <ac:spMkLst>
            <pc:docMk/>
            <pc:sldMk cId="3714343222" sldId="359"/>
            <ac:spMk id="7" creationId="{4D11DD7E-4ED5-A294-C412-7C4A40E02DB6}"/>
          </ac:spMkLst>
        </pc:spChg>
        <pc:picChg chg="add mod">
          <ac:chgData name="田中沙夜" userId="c6a6c5fb-ce4a-49cb-a0d1-1b29e7a6e2e1" providerId="ADAL" clId="{4F608D0E-CAA2-4C2F-9BC9-2CC4E5D5D114}" dt="2022-06-29T02:03:06.545" v="370"/>
          <ac:picMkLst>
            <pc:docMk/>
            <pc:sldMk cId="3714343222" sldId="359"/>
            <ac:picMk id="6" creationId="{BCE930F4-A47A-7D30-2027-ABBDAAB896A4}"/>
          </ac:picMkLst>
        </pc:picChg>
      </pc:sldChg>
      <pc:sldChg chg="addSp modSp">
        <pc:chgData name="田中沙夜" userId="c6a6c5fb-ce4a-49cb-a0d1-1b29e7a6e2e1" providerId="ADAL" clId="{4F608D0E-CAA2-4C2F-9BC9-2CC4E5D5D114}" dt="2022-06-29T02:01:58.722" v="366"/>
        <pc:sldMkLst>
          <pc:docMk/>
          <pc:sldMk cId="2116196049" sldId="360"/>
        </pc:sldMkLst>
        <pc:picChg chg="add mod">
          <ac:chgData name="田中沙夜" userId="c6a6c5fb-ce4a-49cb-a0d1-1b29e7a6e2e1" providerId="ADAL" clId="{4F608D0E-CAA2-4C2F-9BC9-2CC4E5D5D114}" dt="2022-06-29T02:01:58.722" v="366"/>
          <ac:picMkLst>
            <pc:docMk/>
            <pc:sldMk cId="2116196049" sldId="360"/>
            <ac:picMk id="18" creationId="{EE19B88F-20FA-F7F8-4BA2-973D7BECC131}"/>
          </ac:picMkLst>
        </pc:picChg>
      </pc:sldChg>
      <pc:sldChg chg="modSp mod">
        <pc:chgData name="田中沙夜" userId="c6a6c5fb-ce4a-49cb-a0d1-1b29e7a6e2e1" providerId="ADAL" clId="{4F608D0E-CAA2-4C2F-9BC9-2CC4E5D5D114}" dt="2022-06-28T18:08:47.056" v="297" actId="1076"/>
        <pc:sldMkLst>
          <pc:docMk/>
          <pc:sldMk cId="3219648674" sldId="364"/>
        </pc:sldMkLst>
        <pc:spChg chg="mod">
          <ac:chgData name="田中沙夜" userId="c6a6c5fb-ce4a-49cb-a0d1-1b29e7a6e2e1" providerId="ADAL" clId="{4F608D0E-CAA2-4C2F-9BC9-2CC4E5D5D114}" dt="2022-06-28T18:05:38.505" v="293" actId="20577"/>
          <ac:spMkLst>
            <pc:docMk/>
            <pc:sldMk cId="3219648674" sldId="364"/>
            <ac:spMk id="2" creationId="{9DD1553C-A4A1-E465-B81E-7433A263CD11}"/>
          </ac:spMkLst>
        </pc:spChg>
        <pc:spChg chg="mod">
          <ac:chgData name="田中沙夜" userId="c6a6c5fb-ce4a-49cb-a0d1-1b29e7a6e2e1" providerId="ADAL" clId="{4F608D0E-CAA2-4C2F-9BC9-2CC4E5D5D114}" dt="2022-06-28T18:08:47.056" v="297" actId="1076"/>
          <ac:spMkLst>
            <pc:docMk/>
            <pc:sldMk cId="3219648674" sldId="364"/>
            <ac:spMk id="19" creationId="{5AB9838C-9521-E2D0-CACA-3363E8A37C0B}"/>
          </ac:spMkLst>
        </pc:spChg>
      </pc:sldChg>
      <pc:sldChg chg="addSp delSp modSp mod">
        <pc:chgData name="田中沙夜" userId="c6a6c5fb-ce4a-49cb-a0d1-1b29e7a6e2e1" providerId="ADAL" clId="{4F608D0E-CAA2-4C2F-9BC9-2CC4E5D5D114}" dt="2022-06-28T18:09:42.041" v="305"/>
        <pc:sldMkLst>
          <pc:docMk/>
          <pc:sldMk cId="796846262" sldId="365"/>
        </pc:sldMkLst>
        <pc:spChg chg="add mod">
          <ac:chgData name="田中沙夜" userId="c6a6c5fb-ce4a-49cb-a0d1-1b29e7a6e2e1" providerId="ADAL" clId="{4F608D0E-CAA2-4C2F-9BC9-2CC4E5D5D114}" dt="2022-06-28T17:58:03.169" v="93" actId="1038"/>
          <ac:spMkLst>
            <pc:docMk/>
            <pc:sldMk cId="796846262" sldId="365"/>
            <ac:spMk id="2" creationId="{F7B046C1-D199-C20A-95C3-9E494057BF77}"/>
          </ac:spMkLst>
        </pc:spChg>
        <pc:spChg chg="del">
          <ac:chgData name="田中沙夜" userId="c6a6c5fb-ce4a-49cb-a0d1-1b29e7a6e2e1" providerId="ADAL" clId="{4F608D0E-CAA2-4C2F-9BC9-2CC4E5D5D114}" dt="2022-06-28T18:09:41.607" v="304" actId="478"/>
          <ac:spMkLst>
            <pc:docMk/>
            <pc:sldMk cId="796846262" sldId="365"/>
            <ac:spMk id="12" creationId="{7F7B9E55-1B40-EADC-03A4-341980C58662}"/>
          </ac:spMkLst>
        </pc:spChg>
        <pc:spChg chg="mod">
          <ac:chgData name="田中沙夜" userId="c6a6c5fb-ce4a-49cb-a0d1-1b29e7a6e2e1" providerId="ADAL" clId="{4F608D0E-CAA2-4C2F-9BC9-2CC4E5D5D114}" dt="2022-06-28T17:58:24.580" v="95" actId="1582"/>
          <ac:spMkLst>
            <pc:docMk/>
            <pc:sldMk cId="796846262" sldId="365"/>
            <ac:spMk id="15" creationId="{49C4B024-C62E-85D8-13C7-BE827054EE82}"/>
          </ac:spMkLst>
        </pc:spChg>
        <pc:spChg chg="add mod">
          <ac:chgData name="田中沙夜" userId="c6a6c5fb-ce4a-49cb-a0d1-1b29e7a6e2e1" providerId="ADAL" clId="{4F608D0E-CAA2-4C2F-9BC9-2CC4E5D5D114}" dt="2022-06-28T18:09:42.041" v="305"/>
          <ac:spMkLst>
            <pc:docMk/>
            <pc:sldMk cId="796846262" sldId="365"/>
            <ac:spMk id="16" creationId="{BF271E86-B051-B517-BDFF-2883AFCCF87D}"/>
          </ac:spMkLst>
        </pc:spChg>
        <pc:spChg chg="del">
          <ac:chgData name="田中沙夜" userId="c6a6c5fb-ce4a-49cb-a0d1-1b29e7a6e2e1" providerId="ADAL" clId="{4F608D0E-CAA2-4C2F-9BC9-2CC4E5D5D114}" dt="2022-06-28T17:57:37.904" v="79" actId="478"/>
          <ac:spMkLst>
            <pc:docMk/>
            <pc:sldMk cId="796846262" sldId="365"/>
            <ac:spMk id="20" creationId="{6A334446-863A-7B39-FCBE-A86E305F79FC}"/>
          </ac:spMkLst>
        </pc:spChg>
        <pc:cxnChg chg="mod">
          <ac:chgData name="田中沙夜" userId="c6a6c5fb-ce4a-49cb-a0d1-1b29e7a6e2e1" providerId="ADAL" clId="{4F608D0E-CAA2-4C2F-9BC9-2CC4E5D5D114}" dt="2022-06-28T17:58:09.394" v="94" actId="14100"/>
          <ac:cxnSpMkLst>
            <pc:docMk/>
            <pc:sldMk cId="796846262" sldId="365"/>
            <ac:cxnSpMk id="21" creationId="{8C87D838-C39F-6DD2-EBE4-837ADDAA1E92}"/>
          </ac:cxnSpMkLst>
        </pc:cxnChg>
      </pc:sldChg>
    </pc:docChg>
  </pc:docChgLst>
  <pc:docChgLst>
    <pc:chgData name="齊藤茜" userId="S::saito-akane-plusdojo2022@seplus2016.onmicrosoft.com::f8ad399d-e774-46b9-b1a0-88cfe2fa1375" providerId="AD" clId="Web-{4078FC63-94EF-9B18-15FE-3D35CA2709C4}"/>
    <pc:docChg chg="addSld modSld">
      <pc:chgData name="齊藤茜" userId="S::saito-akane-plusdojo2022@seplus2016.onmicrosoft.com::f8ad399d-e774-46b9-b1a0-88cfe2fa1375" providerId="AD" clId="Web-{4078FC63-94EF-9B18-15FE-3D35CA2709C4}" dt="2022-06-27T00:58:52.898" v="32" actId="20577"/>
      <pc:docMkLst>
        <pc:docMk/>
      </pc:docMkLst>
      <pc:sldChg chg="modSp new">
        <pc:chgData name="齊藤茜" userId="S::saito-akane-plusdojo2022@seplus2016.onmicrosoft.com::f8ad399d-e774-46b9-b1a0-88cfe2fa1375" providerId="AD" clId="Web-{4078FC63-94EF-9B18-15FE-3D35CA2709C4}" dt="2022-06-27T00:58:34.476" v="20" actId="20577"/>
        <pc:sldMkLst>
          <pc:docMk/>
          <pc:sldMk cId="2737810025" sldId="294"/>
        </pc:sldMkLst>
        <pc:spChg chg="mod">
          <ac:chgData name="齊藤茜" userId="S::saito-akane-plusdojo2022@seplus2016.onmicrosoft.com::f8ad399d-e774-46b9-b1a0-88cfe2fa1375" providerId="AD" clId="Web-{4078FC63-94EF-9B18-15FE-3D35CA2709C4}" dt="2022-06-27T00:58:34.476" v="20" actId="20577"/>
          <ac:spMkLst>
            <pc:docMk/>
            <pc:sldMk cId="2737810025" sldId="294"/>
            <ac:spMk id="2" creationId="{63B00D45-1AA6-11A6-D075-D5EF7916B98B}"/>
          </ac:spMkLst>
        </pc:spChg>
      </pc:sldChg>
      <pc:sldChg chg="modSp add replId">
        <pc:chgData name="齊藤茜" userId="S::saito-akane-plusdojo2022@seplus2016.onmicrosoft.com::f8ad399d-e774-46b9-b1a0-88cfe2fa1375" providerId="AD" clId="Web-{4078FC63-94EF-9B18-15FE-3D35CA2709C4}" dt="2022-06-27T00:58:52.898" v="32" actId="20577"/>
        <pc:sldMkLst>
          <pc:docMk/>
          <pc:sldMk cId="1359793125" sldId="295"/>
        </pc:sldMkLst>
        <pc:spChg chg="mod">
          <ac:chgData name="齊藤茜" userId="S::saito-akane-plusdojo2022@seplus2016.onmicrosoft.com::f8ad399d-e774-46b9-b1a0-88cfe2fa1375" providerId="AD" clId="Web-{4078FC63-94EF-9B18-15FE-3D35CA2709C4}" dt="2022-06-27T00:58:52.898" v="32" actId="20577"/>
          <ac:spMkLst>
            <pc:docMk/>
            <pc:sldMk cId="1359793125" sldId="295"/>
            <ac:spMk id="2" creationId="{63B00D45-1AA6-11A6-D075-D5EF7916B98B}"/>
          </ac:spMkLst>
        </pc:spChg>
      </pc:sldChg>
    </pc:docChg>
  </pc:docChgLst>
  <pc:docChgLst>
    <pc:chgData name="田中沙夜" userId="S::tanaka-saya-plusdojo2022@seplus2016.onmicrosoft.com::c6a6c5fb-ce4a-49cb-a0d1-1b29e7a6e2e1" providerId="AD" clId="Web-{B644E6DA-02C3-DB26-DBB9-F74F36F49FDB}"/>
    <pc:docChg chg="modSld">
      <pc:chgData name="田中沙夜" userId="S::tanaka-saya-plusdojo2022@seplus2016.onmicrosoft.com::c6a6c5fb-ce4a-49cb-a0d1-1b29e7a6e2e1" providerId="AD" clId="Web-{B644E6DA-02C3-DB26-DBB9-F74F36F49FDB}" dt="2022-06-29T00:58:29.634" v="32"/>
      <pc:docMkLst>
        <pc:docMk/>
      </pc:docMkLst>
      <pc:sldChg chg="addSp modSp modNotes">
        <pc:chgData name="田中沙夜" userId="S::tanaka-saya-plusdojo2022@seplus2016.onmicrosoft.com::c6a6c5fb-ce4a-49cb-a0d1-1b29e7a6e2e1" providerId="AD" clId="Web-{B644E6DA-02C3-DB26-DBB9-F74F36F49FDB}" dt="2022-06-29T00:58:29.634" v="32"/>
        <pc:sldMkLst>
          <pc:docMk/>
          <pc:sldMk cId="2248135633" sldId="290"/>
        </pc:sldMkLst>
        <pc:spChg chg="add mod">
          <ac:chgData name="田中沙夜" userId="S::tanaka-saya-plusdojo2022@seplus2016.onmicrosoft.com::c6a6c5fb-ce4a-49cb-a0d1-1b29e7a6e2e1" providerId="AD" clId="Web-{B644E6DA-02C3-DB26-DBB9-F74F36F49FDB}" dt="2022-06-29T00:57:29.102" v="21" actId="1076"/>
          <ac:spMkLst>
            <pc:docMk/>
            <pc:sldMk cId="2248135633" sldId="290"/>
            <ac:spMk id="2" creationId="{F50382CC-F523-9DEF-3167-2927E59E527E}"/>
          </ac:spMkLst>
        </pc:spChg>
        <pc:picChg chg="add mod">
          <ac:chgData name="田中沙夜" userId="S::tanaka-saya-plusdojo2022@seplus2016.onmicrosoft.com::c6a6c5fb-ce4a-49cb-a0d1-1b29e7a6e2e1" providerId="AD" clId="Web-{B644E6DA-02C3-DB26-DBB9-F74F36F49FDB}" dt="2022-06-29T00:57:21.696" v="20" actId="1076"/>
          <ac:picMkLst>
            <pc:docMk/>
            <pc:sldMk cId="2248135633" sldId="290"/>
            <ac:picMk id="5" creationId="{498B3A9F-5164-9BA5-B471-3D5BC7BD087C}"/>
          </ac:picMkLst>
        </pc:picChg>
      </pc:sldChg>
    </pc:docChg>
  </pc:docChgLst>
  <pc:docChgLst>
    <pc:chgData name="木村優奈" userId="S::kimura-yuuna-plusdojo2022@seplus2016.onmicrosoft.com::f30eeb48-29de-4c71-8346-611e6d808d4d" providerId="AD" clId="Web-{FEEEAAEA-4681-D089-82DB-19517BF47C49}"/>
    <pc:docChg chg="delSld modSld">
      <pc:chgData name="木村優奈" userId="S::kimura-yuuna-plusdojo2022@seplus2016.onmicrosoft.com::f30eeb48-29de-4c71-8346-611e6d808d4d" providerId="AD" clId="Web-{FEEEAAEA-4681-D089-82DB-19517BF47C49}" dt="2022-06-29T02:42:26.001" v="348"/>
      <pc:docMkLst>
        <pc:docMk/>
      </pc:docMkLst>
      <pc:sldChg chg="del">
        <pc:chgData name="木村優奈" userId="S::kimura-yuuna-plusdojo2022@seplus2016.onmicrosoft.com::f30eeb48-29de-4c71-8346-611e6d808d4d" providerId="AD" clId="Web-{FEEEAAEA-4681-D089-82DB-19517BF47C49}" dt="2022-06-29T02:41:46.625" v="321"/>
        <pc:sldMkLst>
          <pc:docMk/>
          <pc:sldMk cId="3928758352" sldId="257"/>
        </pc:sldMkLst>
      </pc:sldChg>
      <pc:sldChg chg="del">
        <pc:chgData name="木村優奈" userId="S::kimura-yuuna-plusdojo2022@seplus2016.onmicrosoft.com::f30eeb48-29de-4c71-8346-611e6d808d4d" providerId="AD" clId="Web-{FEEEAAEA-4681-D089-82DB-19517BF47C49}" dt="2022-06-29T02:42:06.407" v="327"/>
        <pc:sldMkLst>
          <pc:docMk/>
          <pc:sldMk cId="4192556781" sldId="258"/>
        </pc:sldMkLst>
      </pc:sldChg>
      <pc:sldChg chg="del">
        <pc:chgData name="木村優奈" userId="S::kimura-yuuna-plusdojo2022@seplus2016.onmicrosoft.com::f30eeb48-29de-4c71-8346-611e6d808d4d" providerId="AD" clId="Web-{FEEEAAEA-4681-D089-82DB-19517BF47C49}" dt="2022-06-29T02:42:08.766" v="331"/>
        <pc:sldMkLst>
          <pc:docMk/>
          <pc:sldMk cId="2778833034" sldId="260"/>
        </pc:sldMkLst>
      </pc:sldChg>
      <pc:sldChg chg="del">
        <pc:chgData name="木村優奈" userId="S::kimura-yuuna-plusdojo2022@seplus2016.onmicrosoft.com::f30eeb48-29de-4c71-8346-611e6d808d4d" providerId="AD" clId="Web-{FEEEAAEA-4681-D089-82DB-19517BF47C49}" dt="2022-06-29T02:42:04.219" v="324"/>
        <pc:sldMkLst>
          <pc:docMk/>
          <pc:sldMk cId="4065844983" sldId="261"/>
        </pc:sldMkLst>
      </pc:sldChg>
      <pc:sldChg chg="del">
        <pc:chgData name="木村優奈" userId="S::kimura-yuuna-plusdojo2022@seplus2016.onmicrosoft.com::f30eeb48-29de-4c71-8346-611e6d808d4d" providerId="AD" clId="Web-{FEEEAAEA-4681-D089-82DB-19517BF47C49}" dt="2022-06-29T02:42:03.203" v="323"/>
        <pc:sldMkLst>
          <pc:docMk/>
          <pc:sldMk cId="2243722344" sldId="262"/>
        </pc:sldMkLst>
      </pc:sldChg>
      <pc:sldChg chg="del">
        <pc:chgData name="木村優奈" userId="S::kimura-yuuna-plusdojo2022@seplus2016.onmicrosoft.com::f30eeb48-29de-4c71-8346-611e6d808d4d" providerId="AD" clId="Web-{FEEEAAEA-4681-D089-82DB-19517BF47C49}" dt="2022-06-29T02:42:02.313" v="322"/>
        <pc:sldMkLst>
          <pc:docMk/>
          <pc:sldMk cId="3646622349" sldId="263"/>
        </pc:sldMkLst>
      </pc:sldChg>
      <pc:sldChg chg="del">
        <pc:chgData name="木村優奈" userId="S::kimura-yuuna-plusdojo2022@seplus2016.onmicrosoft.com::f30eeb48-29de-4c71-8346-611e6d808d4d" providerId="AD" clId="Web-{FEEEAAEA-4681-D089-82DB-19517BF47C49}" dt="2022-06-29T02:42:05.797" v="326"/>
        <pc:sldMkLst>
          <pc:docMk/>
          <pc:sldMk cId="3234485285" sldId="264"/>
        </pc:sldMkLst>
      </pc:sldChg>
      <pc:sldChg chg="del">
        <pc:chgData name="木村優奈" userId="S::kimura-yuuna-plusdojo2022@seplus2016.onmicrosoft.com::f30eeb48-29de-4c71-8346-611e6d808d4d" providerId="AD" clId="Web-{FEEEAAEA-4681-D089-82DB-19517BF47C49}" dt="2022-06-29T02:42:12.235" v="337"/>
        <pc:sldMkLst>
          <pc:docMk/>
          <pc:sldMk cId="1686859523" sldId="265"/>
        </pc:sldMkLst>
      </pc:sldChg>
      <pc:sldChg chg="del">
        <pc:chgData name="木村優奈" userId="S::kimura-yuuna-plusdojo2022@seplus2016.onmicrosoft.com::f30eeb48-29de-4c71-8346-611e6d808d4d" providerId="AD" clId="Web-{FEEEAAEA-4681-D089-82DB-19517BF47C49}" dt="2022-06-29T02:42:05.031" v="325"/>
        <pc:sldMkLst>
          <pc:docMk/>
          <pc:sldMk cId="1100280061" sldId="266"/>
        </pc:sldMkLst>
      </pc:sldChg>
      <pc:sldChg chg="del">
        <pc:chgData name="木村優奈" userId="S::kimura-yuuna-plusdojo2022@seplus2016.onmicrosoft.com::f30eeb48-29de-4c71-8346-611e6d808d4d" providerId="AD" clId="Web-{FEEEAAEA-4681-D089-82DB-19517BF47C49}" dt="2022-06-29T02:42:06.922" v="328"/>
        <pc:sldMkLst>
          <pc:docMk/>
          <pc:sldMk cId="852947619" sldId="272"/>
        </pc:sldMkLst>
      </pc:sldChg>
      <pc:sldChg chg="del">
        <pc:chgData name="木村優奈" userId="S::kimura-yuuna-plusdojo2022@seplus2016.onmicrosoft.com::f30eeb48-29de-4c71-8346-611e6d808d4d" providerId="AD" clId="Web-{FEEEAAEA-4681-D089-82DB-19517BF47C49}" dt="2022-06-29T02:42:07.563" v="329"/>
        <pc:sldMkLst>
          <pc:docMk/>
          <pc:sldMk cId="1092827790" sldId="273"/>
        </pc:sldMkLst>
      </pc:sldChg>
      <pc:sldChg chg="del">
        <pc:chgData name="木村優奈" userId="S::kimura-yuuna-plusdojo2022@seplus2016.onmicrosoft.com::f30eeb48-29de-4c71-8346-611e6d808d4d" providerId="AD" clId="Web-{FEEEAAEA-4681-D089-82DB-19517BF47C49}" dt="2022-06-29T02:42:08.188" v="330"/>
        <pc:sldMkLst>
          <pc:docMk/>
          <pc:sldMk cId="2889795568" sldId="274"/>
        </pc:sldMkLst>
      </pc:sldChg>
      <pc:sldChg chg="del">
        <pc:chgData name="木村優奈" userId="S::kimura-yuuna-plusdojo2022@seplus2016.onmicrosoft.com::f30eeb48-29de-4c71-8346-611e6d808d4d" providerId="AD" clId="Web-{FEEEAAEA-4681-D089-82DB-19517BF47C49}" dt="2022-06-29T02:42:11.688" v="336"/>
        <pc:sldMkLst>
          <pc:docMk/>
          <pc:sldMk cId="2062779944" sldId="275"/>
        </pc:sldMkLst>
      </pc:sldChg>
      <pc:sldChg chg="del">
        <pc:chgData name="木村優奈" userId="S::kimura-yuuna-plusdojo2022@seplus2016.onmicrosoft.com::f30eeb48-29de-4c71-8346-611e6d808d4d" providerId="AD" clId="Web-{FEEEAAEA-4681-D089-82DB-19517BF47C49}" dt="2022-06-29T02:42:11.172" v="335"/>
        <pc:sldMkLst>
          <pc:docMk/>
          <pc:sldMk cId="1734308287" sldId="276"/>
        </pc:sldMkLst>
      </pc:sldChg>
      <pc:sldChg chg="del">
        <pc:chgData name="木村優奈" userId="S::kimura-yuuna-plusdojo2022@seplus2016.onmicrosoft.com::f30eeb48-29de-4c71-8346-611e6d808d4d" providerId="AD" clId="Web-{FEEEAAEA-4681-D089-82DB-19517BF47C49}" dt="2022-06-29T02:42:09.375" v="332"/>
        <pc:sldMkLst>
          <pc:docMk/>
          <pc:sldMk cId="858749119" sldId="277"/>
        </pc:sldMkLst>
      </pc:sldChg>
      <pc:sldChg chg="del">
        <pc:chgData name="木村優奈" userId="S::kimura-yuuna-plusdojo2022@seplus2016.onmicrosoft.com::f30eeb48-29de-4c71-8346-611e6d808d4d" providerId="AD" clId="Web-{FEEEAAEA-4681-D089-82DB-19517BF47C49}" dt="2022-06-29T02:42:10.016" v="333"/>
        <pc:sldMkLst>
          <pc:docMk/>
          <pc:sldMk cId="469708037" sldId="278"/>
        </pc:sldMkLst>
      </pc:sldChg>
      <pc:sldChg chg="addSp delSp modNotes">
        <pc:chgData name="木村優奈" userId="S::kimura-yuuna-plusdojo2022@seplus2016.onmicrosoft.com::f30eeb48-29de-4c71-8346-611e6d808d4d" providerId="AD" clId="Web-{FEEEAAEA-4681-D089-82DB-19517BF47C49}" dt="2022-06-29T01:02:06.369" v="320"/>
        <pc:sldMkLst>
          <pc:docMk/>
          <pc:sldMk cId="2248135633" sldId="290"/>
        </pc:sldMkLst>
        <pc:spChg chg="add del">
          <ac:chgData name="木村優奈" userId="S::kimura-yuuna-plusdojo2022@seplus2016.onmicrosoft.com::f30eeb48-29de-4c71-8346-611e6d808d4d" providerId="AD" clId="Web-{FEEEAAEA-4681-D089-82DB-19517BF47C49}" dt="2022-06-29T01:02:06.369" v="320"/>
          <ac:spMkLst>
            <pc:docMk/>
            <pc:sldMk cId="2248135633" sldId="290"/>
            <ac:spMk id="4" creationId="{F6587A7C-FD1E-77F9-3F4E-707CFD206449}"/>
          </ac:spMkLst>
        </pc:spChg>
      </pc:sldChg>
      <pc:sldChg chg="del">
        <pc:chgData name="木村優奈" userId="S::kimura-yuuna-plusdojo2022@seplus2016.onmicrosoft.com::f30eeb48-29de-4c71-8346-611e6d808d4d" providerId="AD" clId="Web-{FEEEAAEA-4681-D089-82DB-19517BF47C49}" dt="2022-06-29T02:42:14.251" v="341"/>
        <pc:sldMkLst>
          <pc:docMk/>
          <pc:sldMk cId="2737810025" sldId="294"/>
        </pc:sldMkLst>
      </pc:sldChg>
      <pc:sldChg chg="del">
        <pc:chgData name="木村優奈" userId="S::kimura-yuuna-plusdojo2022@seplus2016.onmicrosoft.com::f30eeb48-29de-4c71-8346-611e6d808d4d" providerId="AD" clId="Web-{FEEEAAEA-4681-D089-82DB-19517BF47C49}" dt="2022-06-29T02:42:14.704" v="342"/>
        <pc:sldMkLst>
          <pc:docMk/>
          <pc:sldMk cId="1359793125" sldId="295"/>
        </pc:sldMkLst>
      </pc:sldChg>
      <pc:sldChg chg="del">
        <pc:chgData name="木村優奈" userId="S::kimura-yuuna-plusdojo2022@seplus2016.onmicrosoft.com::f30eeb48-29de-4c71-8346-611e6d808d4d" providerId="AD" clId="Web-{FEEEAAEA-4681-D089-82DB-19517BF47C49}" dt="2022-06-29T02:42:10.610" v="334"/>
        <pc:sldMkLst>
          <pc:docMk/>
          <pc:sldMk cId="206344599" sldId="298"/>
        </pc:sldMkLst>
      </pc:sldChg>
      <pc:sldChg chg="del">
        <pc:chgData name="木村優奈" userId="S::kimura-yuuna-plusdojo2022@seplus2016.onmicrosoft.com::f30eeb48-29de-4c71-8346-611e6d808d4d" providerId="AD" clId="Web-{FEEEAAEA-4681-D089-82DB-19517BF47C49}" dt="2022-06-29T02:42:17.485" v="347"/>
        <pc:sldMkLst>
          <pc:docMk/>
          <pc:sldMk cId="1849939846" sldId="300"/>
        </pc:sldMkLst>
      </pc:sldChg>
      <pc:sldChg chg="del">
        <pc:chgData name="木村優奈" userId="S::kimura-yuuna-plusdojo2022@seplus2016.onmicrosoft.com::f30eeb48-29de-4c71-8346-611e6d808d4d" providerId="AD" clId="Web-{FEEEAAEA-4681-D089-82DB-19517BF47C49}" dt="2022-06-29T02:42:26.001" v="348"/>
        <pc:sldMkLst>
          <pc:docMk/>
          <pc:sldMk cId="3784271902" sldId="301"/>
        </pc:sldMkLst>
      </pc:sldChg>
      <pc:sldChg chg="del">
        <pc:chgData name="木村優奈" userId="S::kimura-yuuna-plusdojo2022@seplus2016.onmicrosoft.com::f30eeb48-29de-4c71-8346-611e6d808d4d" providerId="AD" clId="Web-{FEEEAAEA-4681-D089-82DB-19517BF47C49}" dt="2022-06-29T02:42:15.657" v="344"/>
        <pc:sldMkLst>
          <pc:docMk/>
          <pc:sldMk cId="3637704760" sldId="302"/>
        </pc:sldMkLst>
      </pc:sldChg>
      <pc:sldChg chg="del">
        <pc:chgData name="木村優奈" userId="S::kimura-yuuna-plusdojo2022@seplus2016.onmicrosoft.com::f30eeb48-29de-4c71-8346-611e6d808d4d" providerId="AD" clId="Web-{FEEEAAEA-4681-D089-82DB-19517BF47C49}" dt="2022-06-29T02:42:15.172" v="343"/>
        <pc:sldMkLst>
          <pc:docMk/>
          <pc:sldMk cId="808679632" sldId="304"/>
        </pc:sldMkLst>
      </pc:sldChg>
      <pc:sldChg chg="del">
        <pc:chgData name="木村優奈" userId="S::kimura-yuuna-plusdojo2022@seplus2016.onmicrosoft.com::f30eeb48-29de-4c71-8346-611e6d808d4d" providerId="AD" clId="Web-{FEEEAAEA-4681-D089-82DB-19517BF47C49}" dt="2022-06-29T02:42:16.188" v="345"/>
        <pc:sldMkLst>
          <pc:docMk/>
          <pc:sldMk cId="304581923" sldId="308"/>
        </pc:sldMkLst>
      </pc:sldChg>
      <pc:sldChg chg="del">
        <pc:chgData name="木村優奈" userId="S::kimura-yuuna-plusdojo2022@seplus2016.onmicrosoft.com::f30eeb48-29de-4c71-8346-611e6d808d4d" providerId="AD" clId="Web-{FEEEAAEA-4681-D089-82DB-19517BF47C49}" dt="2022-06-29T02:42:13.782" v="340"/>
        <pc:sldMkLst>
          <pc:docMk/>
          <pc:sldMk cId="4283738819" sldId="310"/>
        </pc:sldMkLst>
      </pc:sldChg>
      <pc:sldChg chg="del">
        <pc:chgData name="木村優奈" userId="S::kimura-yuuna-plusdojo2022@seplus2016.onmicrosoft.com::f30eeb48-29de-4c71-8346-611e6d808d4d" providerId="AD" clId="Web-{FEEEAAEA-4681-D089-82DB-19517BF47C49}" dt="2022-06-29T02:42:13.313" v="339"/>
        <pc:sldMkLst>
          <pc:docMk/>
          <pc:sldMk cId="746817984" sldId="311"/>
        </pc:sldMkLst>
      </pc:sldChg>
      <pc:sldChg chg="del">
        <pc:chgData name="木村優奈" userId="S::kimura-yuuna-plusdojo2022@seplus2016.onmicrosoft.com::f30eeb48-29de-4c71-8346-611e6d808d4d" providerId="AD" clId="Web-{FEEEAAEA-4681-D089-82DB-19517BF47C49}" dt="2022-06-29T02:42:13.048" v="338"/>
        <pc:sldMkLst>
          <pc:docMk/>
          <pc:sldMk cId="1692484529" sldId="313"/>
        </pc:sldMkLst>
      </pc:sldChg>
      <pc:sldChg chg="del">
        <pc:chgData name="木村優奈" userId="S::kimura-yuuna-plusdojo2022@seplus2016.onmicrosoft.com::f30eeb48-29de-4c71-8346-611e6d808d4d" providerId="AD" clId="Web-{FEEEAAEA-4681-D089-82DB-19517BF47C49}" dt="2022-06-29T02:42:16.688" v="346"/>
        <pc:sldMkLst>
          <pc:docMk/>
          <pc:sldMk cId="592896792" sldId="326"/>
        </pc:sldMkLst>
      </pc:sldChg>
      <pc:sldChg chg="addSp modSp">
        <pc:chgData name="木村優奈" userId="S::kimura-yuuna-plusdojo2022@seplus2016.onmicrosoft.com::f30eeb48-29de-4c71-8346-611e6d808d4d" providerId="AD" clId="Web-{FEEEAAEA-4681-D089-82DB-19517BF47C49}" dt="2022-06-29T00:40:24.272" v="5" actId="1076"/>
        <pc:sldMkLst>
          <pc:docMk/>
          <pc:sldMk cId="3259262042" sldId="327"/>
        </pc:sldMkLst>
        <pc:picChg chg="add mod">
          <ac:chgData name="木村優奈" userId="S::kimura-yuuna-plusdojo2022@seplus2016.onmicrosoft.com::f30eeb48-29de-4c71-8346-611e6d808d4d" providerId="AD" clId="Web-{FEEEAAEA-4681-D089-82DB-19517BF47C49}" dt="2022-06-29T00:40:24.272" v="5" actId="1076"/>
          <ac:picMkLst>
            <pc:docMk/>
            <pc:sldMk cId="3259262042" sldId="327"/>
            <ac:picMk id="6" creationId="{456A8063-0660-A9A0-B66B-2C5BAD0000E9}"/>
          </ac:picMkLst>
        </pc:picChg>
      </pc:sldChg>
      <pc:sldChg chg="modNotes">
        <pc:chgData name="木村優奈" userId="S::kimura-yuuna-plusdojo2022@seplus2016.onmicrosoft.com::f30eeb48-29de-4c71-8346-611e6d808d4d" providerId="AD" clId="Web-{FEEEAAEA-4681-D089-82DB-19517BF47C49}" dt="2022-06-29T00:56:01.391" v="223"/>
        <pc:sldMkLst>
          <pc:docMk/>
          <pc:sldMk cId="4174731628" sldId="339"/>
        </pc:sldMkLst>
      </pc:sldChg>
      <pc:sldChg chg="addSp modSp modNotes">
        <pc:chgData name="木村優奈" userId="S::kimura-yuuna-plusdojo2022@seplus2016.onmicrosoft.com::f30eeb48-29de-4c71-8346-611e6d808d4d" providerId="AD" clId="Web-{FEEEAAEA-4681-D089-82DB-19517BF47C49}" dt="2022-06-29T00:56:12.344" v="231"/>
        <pc:sldMkLst>
          <pc:docMk/>
          <pc:sldMk cId="852880757" sldId="340"/>
        </pc:sldMkLst>
        <pc:spChg chg="add mod">
          <ac:chgData name="木村優奈" userId="S::kimura-yuuna-plusdojo2022@seplus2016.onmicrosoft.com::f30eeb48-29de-4c71-8346-611e6d808d4d" providerId="AD" clId="Web-{FEEEAAEA-4681-D089-82DB-19517BF47C49}" dt="2022-06-29T00:49:19.099" v="216" actId="1076"/>
          <ac:spMkLst>
            <pc:docMk/>
            <pc:sldMk cId="852880757" sldId="340"/>
            <ac:spMk id="6" creationId="{FDA04450-BEC1-E406-9723-2C43035B89F5}"/>
          </ac:spMkLst>
        </pc:spChg>
        <pc:spChg chg="add mod">
          <ac:chgData name="木村優奈" userId="S::kimura-yuuna-plusdojo2022@seplus2016.onmicrosoft.com::f30eeb48-29de-4c71-8346-611e6d808d4d" providerId="AD" clId="Web-{FEEEAAEA-4681-D089-82DB-19517BF47C49}" dt="2022-06-29T00:50:32.398" v="218" actId="20577"/>
          <ac:spMkLst>
            <pc:docMk/>
            <pc:sldMk cId="852880757" sldId="340"/>
            <ac:spMk id="7" creationId="{F027A5F8-0CD7-B98D-6EA9-8B94A376E8DC}"/>
          </ac:spMkLst>
        </pc:spChg>
        <pc:spChg chg="mod">
          <ac:chgData name="木村優奈" userId="S::kimura-yuuna-plusdojo2022@seplus2016.onmicrosoft.com::f30eeb48-29de-4c71-8346-611e6d808d4d" providerId="AD" clId="Web-{FEEEAAEA-4681-D089-82DB-19517BF47C49}" dt="2022-06-29T00:49:33.318" v="217"/>
          <ac:spMkLst>
            <pc:docMk/>
            <pc:sldMk cId="852880757" sldId="340"/>
            <ac:spMk id="12" creationId="{10940774-E33B-2268-8955-EC053E57CF55}"/>
          </ac:spMkLst>
        </pc:spChg>
      </pc:sldChg>
    </pc:docChg>
  </pc:docChgLst>
  <pc:docChgLst>
    <pc:chgData name="齊藤茜" userId="S::saito-akane-plusdojo2022@seplus2016.onmicrosoft.com::f8ad399d-e774-46b9-b1a0-88cfe2fa1375" providerId="AD" clId="Web-{7EEA31B6-DEAF-2944-3F04-06AFC7216F0D}"/>
    <pc:docChg chg="addSld delSld modSld">
      <pc:chgData name="齊藤茜" userId="S::saito-akane-plusdojo2022@seplus2016.onmicrosoft.com::f8ad399d-e774-46b9-b1a0-88cfe2fa1375" providerId="AD" clId="Web-{7EEA31B6-DEAF-2944-3F04-06AFC7216F0D}" dt="2022-06-26T06:13:07.032" v="623" actId="1076"/>
      <pc:docMkLst>
        <pc:docMk/>
      </pc:docMkLst>
      <pc:sldChg chg="addSp delSp modSp new mod setBg">
        <pc:chgData name="齊藤茜" userId="S::saito-akane-plusdojo2022@seplus2016.onmicrosoft.com::f8ad399d-e774-46b9-b1a0-88cfe2fa1375" providerId="AD" clId="Web-{7EEA31B6-DEAF-2944-3F04-06AFC7216F0D}" dt="2022-06-26T05:20:56.676" v="361" actId="14100"/>
        <pc:sldMkLst>
          <pc:docMk/>
          <pc:sldMk cId="3930049080" sldId="281"/>
        </pc:sldMkLst>
        <pc:spChg chg="del">
          <ac:chgData name="齊藤茜" userId="S::saito-akane-plusdojo2022@seplus2016.onmicrosoft.com::f8ad399d-e774-46b9-b1a0-88cfe2fa1375" providerId="AD" clId="Web-{7EEA31B6-DEAF-2944-3F04-06AFC7216F0D}" dt="2022-06-26T04:20:17.321" v="17"/>
          <ac:spMkLst>
            <pc:docMk/>
            <pc:sldMk cId="3930049080" sldId="281"/>
            <ac:spMk id="2" creationId="{FF8A5A98-6BDF-C753-994D-138838AFDECF}"/>
          </ac:spMkLst>
        </pc:spChg>
        <pc:spChg chg="del">
          <ac:chgData name="齊藤茜" userId="S::saito-akane-plusdojo2022@seplus2016.onmicrosoft.com::f8ad399d-e774-46b9-b1a0-88cfe2fa1375" providerId="AD" clId="Web-{7EEA31B6-DEAF-2944-3F04-06AFC7216F0D}" dt="2022-06-26T04:18:55.725" v="1"/>
          <ac:spMkLst>
            <pc:docMk/>
            <pc:sldMk cId="3930049080" sldId="281"/>
            <ac:spMk id="3" creationId="{9D0E419C-DED0-7125-FF1A-9F95C7067B8A}"/>
          </ac:spMkLst>
        </pc:spChg>
        <pc:spChg chg="add del mod topLvl">
          <ac:chgData name="齊藤茜" userId="S::saito-akane-plusdojo2022@seplus2016.onmicrosoft.com::f8ad399d-e774-46b9-b1a0-88cfe2fa1375" providerId="AD" clId="Web-{7EEA31B6-DEAF-2944-3F04-06AFC7216F0D}" dt="2022-06-26T04:48:41.251" v="202"/>
          <ac:spMkLst>
            <pc:docMk/>
            <pc:sldMk cId="3930049080" sldId="281"/>
            <ac:spMk id="6" creationId="{3E2A4702-E7A8-C5D7-E9C5-BD17DA18D760}"/>
          </ac:spMkLst>
        </pc:spChg>
        <pc:spChg chg="add del mod">
          <ac:chgData name="齊藤茜" userId="S::saito-akane-plusdojo2022@seplus2016.onmicrosoft.com::f8ad399d-e774-46b9-b1a0-88cfe2fa1375" providerId="AD" clId="Web-{7EEA31B6-DEAF-2944-3F04-06AFC7216F0D}" dt="2022-06-26T04:29:43.886" v="87"/>
          <ac:spMkLst>
            <pc:docMk/>
            <pc:sldMk cId="3930049080" sldId="281"/>
            <ac:spMk id="7" creationId="{4A7C99FE-32B3-4088-F0D0-D008DC8039C8}"/>
          </ac:spMkLst>
        </pc:spChg>
        <pc:spChg chg="add del mod">
          <ac:chgData name="齊藤茜" userId="S::saito-akane-plusdojo2022@seplus2016.onmicrosoft.com::f8ad399d-e774-46b9-b1a0-88cfe2fa1375" providerId="AD" clId="Web-{7EEA31B6-DEAF-2944-3F04-06AFC7216F0D}" dt="2022-06-26T04:21:53.043" v="25"/>
          <ac:spMkLst>
            <pc:docMk/>
            <pc:sldMk cId="3930049080" sldId="281"/>
            <ac:spMk id="8" creationId="{C80F6BA4-3743-4141-8C01-4C1AA86DD3E8}"/>
          </ac:spMkLst>
        </pc:spChg>
        <pc:spChg chg="add del">
          <ac:chgData name="齊藤茜" userId="S::saito-akane-plusdojo2022@seplus2016.onmicrosoft.com::f8ad399d-e774-46b9-b1a0-88cfe2fa1375" providerId="AD" clId="Web-{7EEA31B6-DEAF-2944-3F04-06AFC7216F0D}" dt="2022-06-26T04:22:20.544" v="29"/>
          <ac:spMkLst>
            <pc:docMk/>
            <pc:sldMk cId="3930049080" sldId="281"/>
            <ac:spMk id="9" creationId="{CD9F66E9-9923-1EB9-CC70-A9DFD1734EED}"/>
          </ac:spMkLst>
        </pc:spChg>
        <pc:spChg chg="add del mod topLvl">
          <ac:chgData name="齊藤茜" userId="S::saito-akane-plusdojo2022@seplus2016.onmicrosoft.com::f8ad399d-e774-46b9-b1a0-88cfe2fa1375" providerId="AD" clId="Web-{7EEA31B6-DEAF-2944-3F04-06AFC7216F0D}" dt="2022-06-26T04:29:48.480" v="88"/>
          <ac:spMkLst>
            <pc:docMk/>
            <pc:sldMk cId="3930049080" sldId="281"/>
            <ac:spMk id="10" creationId="{0739F09A-BB69-0F98-A89F-7C73389B26CF}"/>
          </ac:spMkLst>
        </pc:spChg>
        <pc:spChg chg="add del mod">
          <ac:chgData name="齊藤茜" userId="S::saito-akane-plusdojo2022@seplus2016.onmicrosoft.com::f8ad399d-e774-46b9-b1a0-88cfe2fa1375" providerId="AD" clId="Web-{7EEA31B6-DEAF-2944-3F04-06AFC7216F0D}" dt="2022-06-26T04:24:29.611" v="46"/>
          <ac:spMkLst>
            <pc:docMk/>
            <pc:sldMk cId="3930049080" sldId="281"/>
            <ac:spMk id="12" creationId="{01198A9F-7E38-28C0-12E1-C8DE327FD53A}"/>
          </ac:spMkLst>
        </pc:spChg>
        <pc:spChg chg="mod">
          <ac:chgData name="齊藤茜" userId="S::saito-akane-plusdojo2022@seplus2016.onmicrosoft.com::f8ad399d-e774-46b9-b1a0-88cfe2fa1375" providerId="AD" clId="Web-{7EEA31B6-DEAF-2944-3F04-06AFC7216F0D}" dt="2022-06-26T04:24:55.408" v="54"/>
          <ac:spMkLst>
            <pc:docMk/>
            <pc:sldMk cId="3930049080" sldId="281"/>
            <ac:spMk id="14" creationId="{C63F2E53-CD07-1CD5-6C33-E1C7ABEC297D}"/>
          </ac:spMkLst>
        </pc:spChg>
        <pc:spChg chg="mod">
          <ac:chgData name="齊藤茜" userId="S::saito-akane-plusdojo2022@seplus2016.onmicrosoft.com::f8ad399d-e774-46b9-b1a0-88cfe2fa1375" providerId="AD" clId="Web-{7EEA31B6-DEAF-2944-3F04-06AFC7216F0D}" dt="2022-06-26T04:24:59.830" v="56"/>
          <ac:spMkLst>
            <pc:docMk/>
            <pc:sldMk cId="3930049080" sldId="281"/>
            <ac:spMk id="15" creationId="{7DECF1E8-C3AB-47CC-7DAE-D0B6688C5AAD}"/>
          </ac:spMkLst>
        </pc:spChg>
        <pc:spChg chg="add del">
          <ac:chgData name="齊藤茜" userId="S::saito-akane-plusdojo2022@seplus2016.onmicrosoft.com::f8ad399d-e774-46b9-b1a0-88cfe2fa1375" providerId="AD" clId="Web-{7EEA31B6-DEAF-2944-3F04-06AFC7216F0D}" dt="2022-06-26T04:27:50.101" v="74"/>
          <ac:spMkLst>
            <pc:docMk/>
            <pc:sldMk cId="3930049080" sldId="281"/>
            <ac:spMk id="17" creationId="{AD430D1B-0DED-C81E-E1BB-BB0682108DDA}"/>
          </ac:spMkLst>
        </pc:spChg>
        <pc:spChg chg="add del mod">
          <ac:chgData name="齊藤茜" userId="S::saito-akane-plusdojo2022@seplus2016.onmicrosoft.com::f8ad399d-e774-46b9-b1a0-88cfe2fa1375" providerId="AD" clId="Web-{7EEA31B6-DEAF-2944-3F04-06AFC7216F0D}" dt="2022-06-26T04:26:54.084" v="68"/>
          <ac:spMkLst>
            <pc:docMk/>
            <pc:sldMk cId="3930049080" sldId="281"/>
            <ac:spMk id="18" creationId="{AD430D1B-0DED-C81E-E1BB-BB0682108DDA}"/>
          </ac:spMkLst>
        </pc:spChg>
        <pc:spChg chg="add del mod">
          <ac:chgData name="齊藤茜" userId="S::saito-akane-plusdojo2022@seplus2016.onmicrosoft.com::f8ad399d-e774-46b9-b1a0-88cfe2fa1375" providerId="AD" clId="Web-{7EEA31B6-DEAF-2944-3F04-06AFC7216F0D}" dt="2022-06-26T04:39:25.905" v="135"/>
          <ac:spMkLst>
            <pc:docMk/>
            <pc:sldMk cId="3930049080" sldId="281"/>
            <ac:spMk id="27" creationId="{F92D0B0E-5F57-E954-63A6-D674A2DA6EE1}"/>
          </ac:spMkLst>
        </pc:spChg>
        <pc:spChg chg="add del">
          <ac:chgData name="齊藤茜" userId="S::saito-akane-plusdojo2022@seplus2016.onmicrosoft.com::f8ad399d-e774-46b9-b1a0-88cfe2fa1375" providerId="AD" clId="Web-{7EEA31B6-DEAF-2944-3F04-06AFC7216F0D}" dt="2022-06-26T04:28:29.806" v="80"/>
          <ac:spMkLst>
            <pc:docMk/>
            <pc:sldMk cId="3930049080" sldId="281"/>
            <ac:spMk id="28" creationId="{80B692C4-9323-BAD9-9F8F-691B9810DCCF}"/>
          </ac:spMkLst>
        </pc:spChg>
        <pc:spChg chg="add">
          <ac:chgData name="齊藤茜" userId="S::saito-akane-plusdojo2022@seplus2016.onmicrosoft.com::f8ad399d-e774-46b9-b1a0-88cfe2fa1375" providerId="AD" clId="Web-{7EEA31B6-DEAF-2944-3F04-06AFC7216F0D}" dt="2022-06-26T04:29:17.979" v="84"/>
          <ac:spMkLst>
            <pc:docMk/>
            <pc:sldMk cId="3930049080" sldId="281"/>
            <ac:spMk id="40" creationId="{0FD8F62D-3E80-11A3-B384-19A119034F29}"/>
          </ac:spMkLst>
        </pc:spChg>
        <pc:spChg chg="add">
          <ac:chgData name="齊藤茜" userId="S::saito-akane-plusdojo2022@seplus2016.onmicrosoft.com::f8ad399d-e774-46b9-b1a0-88cfe2fa1375" providerId="AD" clId="Web-{7EEA31B6-DEAF-2944-3F04-06AFC7216F0D}" dt="2022-06-26T04:29:17.979" v="84"/>
          <ac:spMkLst>
            <pc:docMk/>
            <pc:sldMk cId="3930049080" sldId="281"/>
            <ac:spMk id="41" creationId="{DA831178-78F6-A174-8565-97474E45CA7D}"/>
          </ac:spMkLst>
        </pc:spChg>
        <pc:spChg chg="add">
          <ac:chgData name="齊藤茜" userId="S::saito-akane-plusdojo2022@seplus2016.onmicrosoft.com::f8ad399d-e774-46b9-b1a0-88cfe2fa1375" providerId="AD" clId="Web-{7EEA31B6-DEAF-2944-3F04-06AFC7216F0D}" dt="2022-06-26T04:29:17.979" v="84"/>
          <ac:spMkLst>
            <pc:docMk/>
            <pc:sldMk cId="3930049080" sldId="281"/>
            <ac:spMk id="42" creationId="{669EC9BF-C5CF-BE6F-7641-AEA6DA9BC609}"/>
          </ac:spMkLst>
        </pc:spChg>
        <pc:spChg chg="add">
          <ac:chgData name="齊藤茜" userId="S::saito-akane-plusdojo2022@seplus2016.onmicrosoft.com::f8ad399d-e774-46b9-b1a0-88cfe2fa1375" providerId="AD" clId="Web-{7EEA31B6-DEAF-2944-3F04-06AFC7216F0D}" dt="2022-06-26T04:29:17.979" v="84"/>
          <ac:spMkLst>
            <pc:docMk/>
            <pc:sldMk cId="3930049080" sldId="281"/>
            <ac:spMk id="43" creationId="{2E75B00F-9FC8-DC37-F61E-EA5CA962B831}"/>
          </ac:spMkLst>
        </pc:spChg>
        <pc:spChg chg="add del mod">
          <ac:chgData name="齊藤茜" userId="S::saito-akane-plusdojo2022@seplus2016.onmicrosoft.com::f8ad399d-e774-46b9-b1a0-88cfe2fa1375" providerId="AD" clId="Web-{7EEA31B6-DEAF-2944-3F04-06AFC7216F0D}" dt="2022-06-26T04:30:37.576" v="99"/>
          <ac:spMkLst>
            <pc:docMk/>
            <pc:sldMk cId="3930049080" sldId="281"/>
            <ac:spMk id="59" creationId="{996EB773-1C18-088A-BD2A-350036D95FC2}"/>
          </ac:spMkLst>
        </pc:spChg>
        <pc:spChg chg="add del mod">
          <ac:chgData name="齊藤茜" userId="S::saito-akane-plusdojo2022@seplus2016.onmicrosoft.com::f8ad399d-e774-46b9-b1a0-88cfe2fa1375" providerId="AD" clId="Web-{7EEA31B6-DEAF-2944-3F04-06AFC7216F0D}" dt="2022-06-26T04:31:00.701" v="103"/>
          <ac:spMkLst>
            <pc:docMk/>
            <pc:sldMk cId="3930049080" sldId="281"/>
            <ac:spMk id="60" creationId="{A1735B3D-4D3E-A6CF-EBFC-965809FCF55D}"/>
          </ac:spMkLst>
        </pc:spChg>
        <pc:spChg chg="add del mod topLvl">
          <ac:chgData name="齊藤茜" userId="S::saito-akane-plusdojo2022@seplus2016.onmicrosoft.com::f8ad399d-e774-46b9-b1a0-88cfe2fa1375" providerId="AD" clId="Web-{7EEA31B6-DEAF-2944-3F04-06AFC7216F0D}" dt="2022-06-26T04:51:35.381" v="226"/>
          <ac:spMkLst>
            <pc:docMk/>
            <pc:sldMk cId="3930049080" sldId="281"/>
            <ac:spMk id="63" creationId="{50B03471-7E78-066B-2470-CC08EADE9FB4}"/>
          </ac:spMkLst>
        </pc:spChg>
        <pc:spChg chg="add del mod ord">
          <ac:chgData name="齊藤茜" userId="S::saito-akane-plusdojo2022@seplus2016.onmicrosoft.com::f8ad399d-e774-46b9-b1a0-88cfe2fa1375" providerId="AD" clId="Web-{7EEA31B6-DEAF-2944-3F04-06AFC7216F0D}" dt="2022-06-26T04:45:39.964" v="174"/>
          <ac:spMkLst>
            <pc:docMk/>
            <pc:sldMk cId="3930049080" sldId="281"/>
            <ac:spMk id="102" creationId="{03C7A568-6CAB-AA3E-40EB-46F4A955F986}"/>
          </ac:spMkLst>
        </pc:spChg>
        <pc:spChg chg="add mod ord">
          <ac:chgData name="齊藤茜" userId="S::saito-akane-plusdojo2022@seplus2016.onmicrosoft.com::f8ad399d-e774-46b9-b1a0-88cfe2fa1375" providerId="AD" clId="Web-{7EEA31B6-DEAF-2944-3F04-06AFC7216F0D}" dt="2022-06-26T05:20:56.676" v="361" actId="14100"/>
          <ac:spMkLst>
            <pc:docMk/>
            <pc:sldMk cId="3930049080" sldId="281"/>
            <ac:spMk id="103" creationId="{25E52445-28B5-5B96-E074-866F393EC79E}"/>
          </ac:spMkLst>
        </pc:spChg>
        <pc:spChg chg="add del">
          <ac:chgData name="齊藤茜" userId="S::saito-akane-plusdojo2022@seplus2016.onmicrosoft.com::f8ad399d-e774-46b9-b1a0-88cfe2fa1375" providerId="AD" clId="Web-{7EEA31B6-DEAF-2944-3F04-06AFC7216F0D}" dt="2022-06-26T04:48:23.672" v="198"/>
          <ac:spMkLst>
            <pc:docMk/>
            <pc:sldMk cId="3930049080" sldId="281"/>
            <ac:spMk id="104" creationId="{EC77E12F-AE41-4293-BBF1-8D59D35591A6}"/>
          </ac:spMkLst>
        </pc:spChg>
        <pc:spChg chg="add del mod ord">
          <ac:chgData name="齊藤茜" userId="S::saito-akane-plusdojo2022@seplus2016.onmicrosoft.com::f8ad399d-e774-46b9-b1a0-88cfe2fa1375" providerId="AD" clId="Web-{7EEA31B6-DEAF-2944-3F04-06AFC7216F0D}" dt="2022-06-26T05:16:35.088" v="338" actId="14100"/>
          <ac:spMkLst>
            <pc:docMk/>
            <pc:sldMk cId="3930049080" sldId="281"/>
            <ac:spMk id="105" creationId="{DEC1EEA8-A17B-0BC3-12FD-C165FE45D2CE}"/>
          </ac:spMkLst>
        </pc:spChg>
        <pc:spChg chg="add del mod ord">
          <ac:chgData name="齊藤茜" userId="S::saito-akane-plusdojo2022@seplus2016.onmicrosoft.com::f8ad399d-e774-46b9-b1a0-88cfe2fa1375" providerId="AD" clId="Web-{7EEA31B6-DEAF-2944-3F04-06AFC7216F0D}" dt="2022-06-26T04:51:54.429" v="230"/>
          <ac:spMkLst>
            <pc:docMk/>
            <pc:sldMk cId="3930049080" sldId="281"/>
            <ac:spMk id="106" creationId="{E1FC117F-1D8F-CBD7-641C-167B32017CB8}"/>
          </ac:spMkLst>
        </pc:spChg>
        <pc:spChg chg="add mod ord">
          <ac:chgData name="齊藤茜" userId="S::saito-akane-plusdojo2022@seplus2016.onmicrosoft.com::f8ad399d-e774-46b9-b1a0-88cfe2fa1375" providerId="AD" clId="Web-{7EEA31B6-DEAF-2944-3F04-06AFC7216F0D}" dt="2022-06-26T05:17:26.137" v="346" actId="14100"/>
          <ac:spMkLst>
            <pc:docMk/>
            <pc:sldMk cId="3930049080" sldId="281"/>
            <ac:spMk id="107" creationId="{C24F2AD8-1170-1C5A-8A49-100F78F3C9BC}"/>
          </ac:spMkLst>
        </pc:spChg>
        <pc:spChg chg="add mod ord">
          <ac:chgData name="齊藤茜" userId="S::saito-akane-plusdojo2022@seplus2016.onmicrosoft.com::f8ad399d-e774-46b9-b1a0-88cfe2fa1375" providerId="AD" clId="Web-{7EEA31B6-DEAF-2944-3F04-06AFC7216F0D}" dt="2022-06-26T05:08:38.604" v="293" actId="14100"/>
          <ac:spMkLst>
            <pc:docMk/>
            <pc:sldMk cId="3930049080" sldId="281"/>
            <ac:spMk id="111" creationId="{8E53713B-36C2-3C9E-24F7-F2E446F17150}"/>
          </ac:spMkLst>
        </pc:spChg>
        <pc:spChg chg="add mod">
          <ac:chgData name="齊藤茜" userId="S::saito-akane-plusdojo2022@seplus2016.onmicrosoft.com::f8ad399d-e774-46b9-b1a0-88cfe2fa1375" providerId="AD" clId="Web-{7EEA31B6-DEAF-2944-3F04-06AFC7216F0D}" dt="2022-06-26T05:18:42.156" v="359" actId="1076"/>
          <ac:spMkLst>
            <pc:docMk/>
            <pc:sldMk cId="3930049080" sldId="281"/>
            <ac:spMk id="113" creationId="{EC8635DA-1F3F-A708-3959-D53EC55CCB05}"/>
          </ac:spMkLst>
        </pc:spChg>
        <pc:grpChg chg="add del mod">
          <ac:chgData name="齊藤茜" userId="S::saito-akane-plusdojo2022@seplus2016.onmicrosoft.com::f8ad399d-e774-46b9-b1a0-88cfe2fa1375" providerId="AD" clId="Web-{7EEA31B6-DEAF-2944-3F04-06AFC7216F0D}" dt="2022-06-26T04:29:43.886" v="87"/>
          <ac:grpSpMkLst>
            <pc:docMk/>
            <pc:sldMk cId="3930049080" sldId="281"/>
            <ac:grpSpMk id="11" creationId="{3F50BAFF-4E7A-D5B0-E479-099B516840A1}"/>
          </ac:grpSpMkLst>
        </pc:grpChg>
        <pc:grpChg chg="add mod topLvl">
          <ac:chgData name="齊藤茜" userId="S::saito-akane-plusdojo2022@seplus2016.onmicrosoft.com::f8ad399d-e774-46b9-b1a0-88cfe2fa1375" providerId="AD" clId="Web-{7EEA31B6-DEAF-2944-3F04-06AFC7216F0D}" dt="2022-06-26T04:29:48.480" v="88"/>
          <ac:grpSpMkLst>
            <pc:docMk/>
            <pc:sldMk cId="3930049080" sldId="281"/>
            <ac:grpSpMk id="13" creationId="{0F6E172A-386D-B223-DB8B-013BEA68CEE1}"/>
          </ac:grpSpMkLst>
        </pc:grpChg>
        <pc:grpChg chg="add del mod">
          <ac:chgData name="齊藤茜" userId="S::saito-akane-plusdojo2022@seplus2016.onmicrosoft.com::f8ad399d-e774-46b9-b1a0-88cfe2fa1375" providerId="AD" clId="Web-{7EEA31B6-DEAF-2944-3F04-06AFC7216F0D}" dt="2022-06-26T04:29:48.480" v="88"/>
          <ac:grpSpMkLst>
            <pc:docMk/>
            <pc:sldMk cId="3930049080" sldId="281"/>
            <ac:grpSpMk id="16" creationId="{9552B27A-6EA2-EFA2-60DC-7ED5D65C8F7F}"/>
          </ac:grpSpMkLst>
        </pc:grpChg>
        <pc:grpChg chg="add mod">
          <ac:chgData name="齊藤茜" userId="S::saito-akane-plusdojo2022@seplus2016.onmicrosoft.com::f8ad399d-e774-46b9-b1a0-88cfe2fa1375" providerId="AD" clId="Web-{7EEA31B6-DEAF-2944-3F04-06AFC7216F0D}" dt="2022-06-26T04:28:04.946" v="76" actId="1076"/>
          <ac:grpSpMkLst>
            <pc:docMk/>
            <pc:sldMk cId="3930049080" sldId="281"/>
            <ac:grpSpMk id="19" creationId="{01FAAB53-B4E4-2430-5FC8-A7DEEB0F42A7}"/>
          </ac:grpSpMkLst>
        </pc:grpChg>
        <pc:grpChg chg="add mod">
          <ac:chgData name="齊藤茜" userId="S::saito-akane-plusdojo2022@seplus2016.onmicrosoft.com::f8ad399d-e774-46b9-b1a0-88cfe2fa1375" providerId="AD" clId="Web-{7EEA31B6-DEAF-2944-3F04-06AFC7216F0D}" dt="2022-06-26T04:28:39.978" v="82" actId="1076"/>
          <ac:grpSpMkLst>
            <pc:docMk/>
            <pc:sldMk cId="3930049080" sldId="281"/>
            <ac:grpSpMk id="29" creationId="{E2CF3263-8FAF-5399-A00E-348E14EDD47C}"/>
          </ac:grpSpMkLst>
        </pc:grpChg>
        <pc:grpChg chg="add mod topLvl">
          <ac:chgData name="齊藤茜" userId="S::saito-akane-plusdojo2022@seplus2016.onmicrosoft.com::f8ad399d-e774-46b9-b1a0-88cfe2fa1375" providerId="AD" clId="Web-{7EEA31B6-DEAF-2944-3F04-06AFC7216F0D}" dt="2022-06-26T04:32:25.188" v="105"/>
          <ac:grpSpMkLst>
            <pc:docMk/>
            <pc:sldMk cId="3930049080" sldId="281"/>
            <ac:grpSpMk id="36" creationId="{6A392D6A-ECD9-8936-1452-165277175884}"/>
          </ac:grpSpMkLst>
        </pc:grpChg>
        <pc:grpChg chg="add del mod">
          <ac:chgData name="齊藤茜" userId="S::saito-akane-plusdojo2022@seplus2016.onmicrosoft.com::f8ad399d-e774-46b9-b1a0-88cfe2fa1375" providerId="AD" clId="Web-{7EEA31B6-DEAF-2944-3F04-06AFC7216F0D}" dt="2022-06-26T05:13:27.551" v="323"/>
          <ac:grpSpMkLst>
            <pc:docMk/>
            <pc:sldMk cId="3930049080" sldId="281"/>
            <ac:grpSpMk id="37" creationId="{974DE232-9DA2-3FD4-285E-A60DC88FB6E5}"/>
          </ac:grpSpMkLst>
        </pc:grpChg>
        <pc:grpChg chg="add">
          <ac:chgData name="齊藤茜" userId="S::saito-akane-plusdojo2022@seplus2016.onmicrosoft.com::f8ad399d-e774-46b9-b1a0-88cfe2fa1375" providerId="AD" clId="Web-{7EEA31B6-DEAF-2944-3F04-06AFC7216F0D}" dt="2022-06-26T04:29:17.979" v="84"/>
          <ac:grpSpMkLst>
            <pc:docMk/>
            <pc:sldMk cId="3930049080" sldId="281"/>
            <ac:grpSpMk id="38" creationId="{A75BFC3C-4DAB-E98E-B792-9363BB78836E}"/>
          </ac:grpSpMkLst>
        </pc:grpChg>
        <pc:grpChg chg="add">
          <ac:chgData name="齊藤茜" userId="S::saito-akane-plusdojo2022@seplus2016.onmicrosoft.com::f8ad399d-e774-46b9-b1a0-88cfe2fa1375" providerId="AD" clId="Web-{7EEA31B6-DEAF-2944-3F04-06AFC7216F0D}" dt="2022-06-26T04:29:17.979" v="84"/>
          <ac:grpSpMkLst>
            <pc:docMk/>
            <pc:sldMk cId="3930049080" sldId="281"/>
            <ac:grpSpMk id="39" creationId="{1D0CD32D-1D72-6FD7-CD96-953A0FF2846D}"/>
          </ac:grpSpMkLst>
        </pc:grpChg>
        <pc:grpChg chg="add mod topLvl">
          <ac:chgData name="齊藤茜" userId="S::saito-akane-plusdojo2022@seplus2016.onmicrosoft.com::f8ad399d-e774-46b9-b1a0-88cfe2fa1375" providerId="AD" clId="Web-{7EEA31B6-DEAF-2944-3F04-06AFC7216F0D}" dt="2022-06-26T04:32:25.188" v="105"/>
          <ac:grpSpMkLst>
            <pc:docMk/>
            <pc:sldMk cId="3930049080" sldId="281"/>
            <ac:grpSpMk id="44" creationId="{DEC9FC3D-B9DB-6F23-EF07-0EFB717E14AE}"/>
          </ac:grpSpMkLst>
        </pc:grpChg>
        <pc:grpChg chg="add del">
          <ac:chgData name="齊藤茜" userId="S::saito-akane-plusdojo2022@seplus2016.onmicrosoft.com::f8ad399d-e774-46b9-b1a0-88cfe2fa1375" providerId="AD" clId="Web-{7EEA31B6-DEAF-2944-3F04-06AFC7216F0D}" dt="2022-06-26T04:32:25.188" v="105"/>
          <ac:grpSpMkLst>
            <pc:docMk/>
            <pc:sldMk cId="3930049080" sldId="281"/>
            <ac:grpSpMk id="61" creationId="{C402CC22-38D3-EB63-6004-82DBE148D39B}"/>
          </ac:grpSpMkLst>
        </pc:grpChg>
        <pc:grpChg chg="add del mod topLvl">
          <ac:chgData name="齊藤茜" userId="S::saito-akane-plusdojo2022@seplus2016.onmicrosoft.com::f8ad399d-e774-46b9-b1a0-88cfe2fa1375" providerId="AD" clId="Web-{7EEA31B6-DEAF-2944-3F04-06AFC7216F0D}" dt="2022-06-26T04:51:27.647" v="225"/>
          <ac:grpSpMkLst>
            <pc:docMk/>
            <pc:sldMk cId="3930049080" sldId="281"/>
            <ac:grpSpMk id="62" creationId="{B3DF10A9-CD16-88DF-0E00-BF2C403D7094}"/>
          </ac:grpSpMkLst>
        </pc:grpChg>
        <pc:grpChg chg="add del mod">
          <ac:chgData name="齊藤茜" userId="S::saito-akane-plusdojo2022@seplus2016.onmicrosoft.com::f8ad399d-e774-46b9-b1a0-88cfe2fa1375" providerId="AD" clId="Web-{7EEA31B6-DEAF-2944-3F04-06AFC7216F0D}" dt="2022-06-26T04:35:15.163" v="124"/>
          <ac:grpSpMkLst>
            <pc:docMk/>
            <pc:sldMk cId="3930049080" sldId="281"/>
            <ac:grpSpMk id="64" creationId="{3DE516C9-F9FA-24E7-0F52-5BE9E44E3DDD}"/>
          </ac:grpSpMkLst>
        </pc:grpChg>
        <pc:grpChg chg="add del mod topLvl">
          <ac:chgData name="齊藤茜" userId="S::saito-akane-plusdojo2022@seplus2016.onmicrosoft.com::f8ad399d-e774-46b9-b1a0-88cfe2fa1375" providerId="AD" clId="Web-{7EEA31B6-DEAF-2944-3F04-06AFC7216F0D}" dt="2022-06-26T04:43:34.757" v="162"/>
          <ac:grpSpMkLst>
            <pc:docMk/>
            <pc:sldMk cId="3930049080" sldId="281"/>
            <ac:grpSpMk id="65" creationId="{B09F1109-C89D-0513-679B-AB2470C054B1}"/>
          </ac:grpSpMkLst>
        </pc:grpChg>
        <pc:grpChg chg="add del mod">
          <ac:chgData name="齊藤茜" userId="S::saito-akane-plusdojo2022@seplus2016.onmicrosoft.com::f8ad399d-e774-46b9-b1a0-88cfe2fa1375" providerId="AD" clId="Web-{7EEA31B6-DEAF-2944-3F04-06AFC7216F0D}" dt="2022-06-26T04:43:28.585" v="161"/>
          <ac:grpSpMkLst>
            <pc:docMk/>
            <pc:sldMk cId="3930049080" sldId="281"/>
            <ac:grpSpMk id="98" creationId="{B21DC3F2-7DBA-8D2F-0272-E39F8CA9608E}"/>
          </ac:grpSpMkLst>
        </pc:grpChg>
        <pc:picChg chg="add del mod ord modCrop">
          <ac:chgData name="齊藤茜" userId="S::saito-akane-plusdojo2022@seplus2016.onmicrosoft.com::f8ad399d-e774-46b9-b1a0-88cfe2fa1375" providerId="AD" clId="Web-{7EEA31B6-DEAF-2944-3F04-06AFC7216F0D}" dt="2022-06-26T04:26:22.630" v="65"/>
          <ac:picMkLst>
            <pc:docMk/>
            <pc:sldMk cId="3930049080" sldId="281"/>
            <ac:picMk id="4" creationId="{528F4223-DAFF-FD85-BB46-3D700DEA4A83}"/>
          </ac:picMkLst>
        </pc:picChg>
        <pc:picChg chg="add mod ord">
          <ac:chgData name="齊藤茜" userId="S::saito-akane-plusdojo2022@seplus2016.onmicrosoft.com::f8ad399d-e774-46b9-b1a0-88cfe2fa1375" providerId="AD" clId="Web-{7EEA31B6-DEAF-2944-3F04-06AFC7216F0D}" dt="2022-06-26T05:10:26.014" v="306" actId="1076"/>
          <ac:picMkLst>
            <pc:docMk/>
            <pc:sldMk cId="3930049080" sldId="281"/>
            <ac:picMk id="100" creationId="{72175B71-02EC-CA67-D3A4-BD06564991F6}"/>
          </ac:picMkLst>
        </pc:picChg>
        <pc:picChg chg="add mod ord modCrop">
          <ac:chgData name="齊藤茜" userId="S::saito-akane-plusdojo2022@seplus2016.onmicrosoft.com::f8ad399d-e774-46b9-b1a0-88cfe2fa1375" providerId="AD" clId="Web-{7EEA31B6-DEAF-2944-3F04-06AFC7216F0D}" dt="2022-06-26T05:20:49.629" v="360" actId="14100"/>
          <ac:picMkLst>
            <pc:docMk/>
            <pc:sldMk cId="3930049080" sldId="281"/>
            <ac:picMk id="101" creationId="{C6670118-88A0-E259-9A14-66069F7AAEB4}"/>
          </ac:picMkLst>
        </pc:picChg>
        <pc:picChg chg="add ord">
          <ac:chgData name="齊藤茜" userId="S::saito-akane-plusdojo2022@seplus2016.onmicrosoft.com::f8ad399d-e774-46b9-b1a0-88cfe2fa1375" providerId="AD" clId="Web-{7EEA31B6-DEAF-2944-3F04-06AFC7216F0D}" dt="2022-06-26T05:08:02.697" v="289"/>
          <ac:picMkLst>
            <pc:docMk/>
            <pc:sldMk cId="3930049080" sldId="281"/>
            <ac:picMk id="109" creationId="{E0E23D91-F6B0-FC2B-2FE1-FB0EC592C856}"/>
          </ac:picMkLst>
        </pc:picChg>
      </pc:sldChg>
      <pc:sldChg chg="addSp delSp modSp add del replId">
        <pc:chgData name="齊藤茜" userId="S::saito-akane-plusdojo2022@seplus2016.onmicrosoft.com::f8ad399d-e774-46b9-b1a0-88cfe2fa1375" providerId="AD" clId="Web-{7EEA31B6-DEAF-2944-3F04-06AFC7216F0D}" dt="2022-06-26T05:11:00.702" v="310"/>
        <pc:sldMkLst>
          <pc:docMk/>
          <pc:sldMk cId="3476256160" sldId="282"/>
        </pc:sldMkLst>
        <pc:spChg chg="add">
          <ac:chgData name="齊藤茜" userId="S::saito-akane-plusdojo2022@seplus2016.onmicrosoft.com::f8ad399d-e774-46b9-b1a0-88cfe2fa1375" providerId="AD" clId="Web-{7EEA31B6-DEAF-2944-3F04-06AFC7216F0D}" dt="2022-06-26T04:54:10.449" v="242"/>
          <ac:spMkLst>
            <pc:docMk/>
            <pc:sldMk cId="3476256160" sldId="282"/>
            <ac:spMk id="2" creationId="{E0B69A52-5E14-0EC1-B321-444A79AA7B5B}"/>
          </ac:spMkLst>
        </pc:spChg>
        <pc:spChg chg="add ord">
          <ac:chgData name="齊藤茜" userId="S::saito-akane-plusdojo2022@seplus2016.onmicrosoft.com::f8ad399d-e774-46b9-b1a0-88cfe2fa1375" providerId="AD" clId="Web-{7EEA31B6-DEAF-2944-3F04-06AFC7216F0D}" dt="2022-06-26T04:58:07.865" v="270"/>
          <ac:spMkLst>
            <pc:docMk/>
            <pc:sldMk cId="3476256160" sldId="282"/>
            <ac:spMk id="7" creationId="{7682059A-B910-9AF8-D3E1-471E7248702C}"/>
          </ac:spMkLst>
        </pc:spChg>
        <pc:grpChg chg="del">
          <ac:chgData name="齊藤茜" userId="S::saito-akane-plusdojo2022@seplus2016.onmicrosoft.com::f8ad399d-e774-46b9-b1a0-88cfe2fa1375" providerId="AD" clId="Web-{7EEA31B6-DEAF-2944-3F04-06AFC7216F0D}" dt="2022-06-26T04:54:15.027" v="243"/>
          <ac:grpSpMkLst>
            <pc:docMk/>
            <pc:sldMk cId="3476256160" sldId="282"/>
            <ac:grpSpMk id="37" creationId="{974DE232-9DA2-3FD4-285E-A60DC88FB6E5}"/>
          </ac:grpSpMkLst>
        </pc:grpChg>
        <pc:picChg chg="add del mod">
          <ac:chgData name="齊藤茜" userId="S::saito-akane-plusdojo2022@seplus2016.onmicrosoft.com::f8ad399d-e774-46b9-b1a0-88cfe2fa1375" providerId="AD" clId="Web-{7EEA31B6-DEAF-2944-3F04-06AFC7216F0D}" dt="2022-06-26T04:54:23.075" v="245"/>
          <ac:picMkLst>
            <pc:docMk/>
            <pc:sldMk cId="3476256160" sldId="282"/>
            <ac:picMk id="3" creationId="{C185B1F6-AA6E-B314-1686-9054CEC03C86}"/>
          </ac:picMkLst>
        </pc:picChg>
        <pc:picChg chg="add mod">
          <ac:chgData name="齊藤茜" userId="S::saito-akane-plusdojo2022@seplus2016.onmicrosoft.com::f8ad399d-e774-46b9-b1a0-88cfe2fa1375" providerId="AD" clId="Web-{7EEA31B6-DEAF-2944-3F04-06AFC7216F0D}" dt="2022-06-26T04:54:55.437" v="250" actId="1076"/>
          <ac:picMkLst>
            <pc:docMk/>
            <pc:sldMk cId="3476256160" sldId="282"/>
            <ac:picMk id="5" creationId="{DE09F357-86D3-531F-8459-343EB62CA347}"/>
          </ac:picMkLst>
        </pc:picChg>
        <pc:picChg chg="del">
          <ac:chgData name="齊藤茜" userId="S::saito-akane-plusdojo2022@seplus2016.onmicrosoft.com::f8ad399d-e774-46b9-b1a0-88cfe2fa1375" providerId="AD" clId="Web-{7EEA31B6-DEAF-2944-3F04-06AFC7216F0D}" dt="2022-06-26T04:53:59.417" v="241"/>
          <ac:picMkLst>
            <pc:docMk/>
            <pc:sldMk cId="3476256160" sldId="282"/>
            <ac:picMk id="100" creationId="{72175B71-02EC-CA67-D3A4-BD06564991F6}"/>
          </ac:picMkLst>
        </pc:picChg>
      </pc:sldChg>
      <pc:sldChg chg="addSp delSp modSp new">
        <pc:chgData name="齊藤茜" userId="S::saito-akane-plusdojo2022@seplus2016.onmicrosoft.com::f8ad399d-e774-46b9-b1a0-88cfe2fa1375" providerId="AD" clId="Web-{7EEA31B6-DEAF-2944-3F04-06AFC7216F0D}" dt="2022-06-26T06:13:07.032" v="623" actId="1076"/>
        <pc:sldMkLst>
          <pc:docMk/>
          <pc:sldMk cId="3865503000" sldId="282"/>
        </pc:sldMkLst>
        <pc:spChg chg="del mod">
          <ac:chgData name="齊藤茜" userId="S::saito-akane-plusdojo2022@seplus2016.onmicrosoft.com::f8ad399d-e774-46b9-b1a0-88cfe2fa1375" providerId="AD" clId="Web-{7EEA31B6-DEAF-2944-3F04-06AFC7216F0D}" dt="2022-06-26T05:31:05.961" v="366"/>
          <ac:spMkLst>
            <pc:docMk/>
            <pc:sldMk cId="3865503000" sldId="282"/>
            <ac:spMk id="2" creationId="{84E8373E-D052-C24B-4A3F-1B15322A5D56}"/>
          </ac:spMkLst>
        </pc:spChg>
        <pc:spChg chg="del">
          <ac:chgData name="齊藤茜" userId="S::saito-akane-plusdojo2022@seplus2016.onmicrosoft.com::f8ad399d-e774-46b9-b1a0-88cfe2fa1375" providerId="AD" clId="Web-{7EEA31B6-DEAF-2944-3F04-06AFC7216F0D}" dt="2022-06-26T05:30:50.742" v="363"/>
          <ac:spMkLst>
            <pc:docMk/>
            <pc:sldMk cId="3865503000" sldId="282"/>
            <ac:spMk id="3" creationId="{665C4503-3566-251E-6593-0DB8FD52ECC3}"/>
          </ac:spMkLst>
        </pc:spChg>
        <pc:spChg chg="add mod">
          <ac:chgData name="齊藤茜" userId="S::saito-akane-plusdojo2022@seplus2016.onmicrosoft.com::f8ad399d-e774-46b9-b1a0-88cfe2fa1375" providerId="AD" clId="Web-{7EEA31B6-DEAF-2944-3F04-06AFC7216F0D}" dt="2022-06-26T05:32:42.312" v="371" actId="14100"/>
          <ac:spMkLst>
            <pc:docMk/>
            <pc:sldMk cId="3865503000" sldId="282"/>
            <ac:spMk id="6" creationId="{5E020B10-4F4E-41B2-883B-2415904236C6}"/>
          </ac:spMkLst>
        </pc:spChg>
        <pc:spChg chg="add mod">
          <ac:chgData name="齊藤茜" userId="S::saito-akane-plusdojo2022@seplus2016.onmicrosoft.com::f8ad399d-e774-46b9-b1a0-88cfe2fa1375" providerId="AD" clId="Web-{7EEA31B6-DEAF-2944-3F04-06AFC7216F0D}" dt="2022-06-26T06:10:04.979" v="596" actId="1076"/>
          <ac:spMkLst>
            <pc:docMk/>
            <pc:sldMk cId="3865503000" sldId="282"/>
            <ac:spMk id="9" creationId="{A27D2ADB-7298-60FB-61F1-EA28CE8C55EB}"/>
          </ac:spMkLst>
        </pc:spChg>
        <pc:spChg chg="add mod">
          <ac:chgData name="齊藤茜" userId="S::saito-akane-plusdojo2022@seplus2016.onmicrosoft.com::f8ad399d-e774-46b9-b1a0-88cfe2fa1375" providerId="AD" clId="Web-{7EEA31B6-DEAF-2944-3F04-06AFC7216F0D}" dt="2022-06-26T06:10:09.120" v="597" actId="1076"/>
          <ac:spMkLst>
            <pc:docMk/>
            <pc:sldMk cId="3865503000" sldId="282"/>
            <ac:spMk id="10" creationId="{B550A14A-2553-E677-951A-CD9926D7993B}"/>
          </ac:spMkLst>
        </pc:spChg>
        <pc:spChg chg="add mod">
          <ac:chgData name="齊藤茜" userId="S::saito-akane-plusdojo2022@seplus2016.onmicrosoft.com::f8ad399d-e774-46b9-b1a0-88cfe2fa1375" providerId="AD" clId="Web-{7EEA31B6-DEAF-2944-3F04-06AFC7216F0D}" dt="2022-06-26T06:13:01.172" v="622" actId="1076"/>
          <ac:spMkLst>
            <pc:docMk/>
            <pc:sldMk cId="3865503000" sldId="282"/>
            <ac:spMk id="11" creationId="{3D1F6602-EBB4-3157-38FC-FD45CBA5CA31}"/>
          </ac:spMkLst>
        </pc:spChg>
        <pc:spChg chg="add mod">
          <ac:chgData name="齊藤茜" userId="S::saito-akane-plusdojo2022@seplus2016.onmicrosoft.com::f8ad399d-e774-46b9-b1a0-88cfe2fa1375" providerId="AD" clId="Web-{7EEA31B6-DEAF-2944-3F04-06AFC7216F0D}" dt="2022-06-26T06:13:07.032" v="623" actId="1076"/>
          <ac:spMkLst>
            <pc:docMk/>
            <pc:sldMk cId="3865503000" sldId="282"/>
            <ac:spMk id="50" creationId="{16382809-0C92-25EA-F8F0-040CF1AEBBE4}"/>
          </ac:spMkLst>
        </pc:spChg>
        <pc:grpChg chg="add del mod">
          <ac:chgData name="齊藤茜" userId="S::saito-akane-plusdojo2022@seplus2016.onmicrosoft.com::f8ad399d-e774-46b9-b1a0-88cfe2fa1375" providerId="AD" clId="Web-{7EEA31B6-DEAF-2944-3F04-06AFC7216F0D}" dt="2022-06-26T06:08:50.071" v="582" actId="1076"/>
          <ac:grpSpMkLst>
            <pc:docMk/>
            <pc:sldMk cId="3865503000" sldId="282"/>
            <ac:grpSpMk id="24" creationId="{9C8D4DA1-37AF-D1F9-A06E-01BE98E02C28}"/>
          </ac:grpSpMkLst>
        </pc:grpChg>
        <pc:grpChg chg="add mod">
          <ac:chgData name="齊藤茜" userId="S::saito-akane-plusdojo2022@seplus2016.onmicrosoft.com::f8ad399d-e774-46b9-b1a0-88cfe2fa1375" providerId="AD" clId="Web-{7EEA31B6-DEAF-2944-3F04-06AFC7216F0D}" dt="2022-06-26T06:08:50.071" v="583" actId="1076"/>
          <ac:grpSpMkLst>
            <pc:docMk/>
            <pc:sldMk cId="3865503000" sldId="282"/>
            <ac:grpSpMk id="25" creationId="{F081B3F5-E7BD-3A9E-E3B7-4F34D1C00422}"/>
          </ac:grpSpMkLst>
        </pc:grpChg>
        <pc:grpChg chg="add mod">
          <ac:chgData name="齊藤茜" userId="S::saito-akane-plusdojo2022@seplus2016.onmicrosoft.com::f8ad399d-e774-46b9-b1a0-88cfe2fa1375" providerId="AD" clId="Web-{7EEA31B6-DEAF-2944-3F04-06AFC7216F0D}" dt="2022-06-26T06:08:50.086" v="584" actId="1076"/>
          <ac:grpSpMkLst>
            <pc:docMk/>
            <pc:sldMk cId="3865503000" sldId="282"/>
            <ac:grpSpMk id="31" creationId="{67D60B71-517A-EC62-E875-1E71861B1FB2}"/>
          </ac:grpSpMkLst>
        </pc:grpChg>
        <pc:grpChg chg="add mod">
          <ac:chgData name="齊藤茜" userId="S::saito-akane-plusdojo2022@seplus2016.onmicrosoft.com::f8ad399d-e774-46b9-b1a0-88cfe2fa1375" providerId="AD" clId="Web-{7EEA31B6-DEAF-2944-3F04-06AFC7216F0D}" dt="2022-06-26T06:08:50.102" v="585" actId="1076"/>
          <ac:grpSpMkLst>
            <pc:docMk/>
            <pc:sldMk cId="3865503000" sldId="282"/>
            <ac:grpSpMk id="37" creationId="{1D42AF28-DE45-7520-F393-2388158C38C3}"/>
          </ac:grpSpMkLst>
        </pc:grpChg>
        <pc:grpChg chg="add mod">
          <ac:chgData name="齊藤茜" userId="S::saito-akane-plusdojo2022@seplus2016.onmicrosoft.com::f8ad399d-e774-46b9-b1a0-88cfe2fa1375" providerId="AD" clId="Web-{7EEA31B6-DEAF-2944-3F04-06AFC7216F0D}" dt="2022-06-26T06:08:50.118" v="586" actId="1076"/>
          <ac:grpSpMkLst>
            <pc:docMk/>
            <pc:sldMk cId="3865503000" sldId="282"/>
            <ac:grpSpMk id="43" creationId="{B9EAE5B6-BA6C-FAD9-B9AD-60E37C5F804D}"/>
          </ac:grpSpMkLst>
        </pc:grpChg>
        <pc:grpChg chg="add">
          <ac:chgData name="齊藤茜" userId="S::saito-akane-plusdojo2022@seplus2016.onmicrosoft.com::f8ad399d-e774-46b9-b1a0-88cfe2fa1375" providerId="AD" clId="Web-{7EEA31B6-DEAF-2944-3F04-06AFC7216F0D}" dt="2022-06-26T06:08:54.852" v="587"/>
          <ac:grpSpMkLst>
            <pc:docMk/>
            <pc:sldMk cId="3865503000" sldId="282"/>
            <ac:grpSpMk id="49" creationId="{EC86EE6A-344B-82FC-461D-DD13C2C174B7}"/>
          </ac:grpSpMkLst>
        </pc:grpChg>
        <pc:picChg chg="add mod ord">
          <ac:chgData name="齊藤茜" userId="S::saito-akane-plusdojo2022@seplus2016.onmicrosoft.com::f8ad399d-e774-46b9-b1a0-88cfe2fa1375" providerId="AD" clId="Web-{7EEA31B6-DEAF-2944-3F04-06AFC7216F0D}" dt="2022-06-26T05:39:00.043" v="414" actId="1076"/>
          <ac:picMkLst>
            <pc:docMk/>
            <pc:sldMk cId="3865503000" sldId="282"/>
            <ac:picMk id="4" creationId="{F6CB95F3-FEF8-80A0-F1D9-52A4593A067A}"/>
          </ac:picMkLst>
        </pc:picChg>
        <pc:picChg chg="add mod">
          <ac:chgData name="齊藤茜" userId="S::saito-akane-plusdojo2022@seplus2016.onmicrosoft.com::f8ad399d-e774-46b9-b1a0-88cfe2fa1375" providerId="AD" clId="Web-{7EEA31B6-DEAF-2944-3F04-06AFC7216F0D}" dt="2022-06-26T06:09:38.900" v="589" actId="1076"/>
          <ac:picMkLst>
            <pc:docMk/>
            <pc:sldMk cId="3865503000" sldId="282"/>
            <ac:picMk id="8" creationId="{EC563B31-62E9-12F2-1691-36DF08985E05}"/>
          </ac:picMkLst>
        </pc:picChg>
        <pc:picChg chg="add del mod">
          <ac:chgData name="齊藤茜" userId="S::saito-akane-plusdojo2022@seplus2016.onmicrosoft.com::f8ad399d-e774-46b9-b1a0-88cfe2fa1375" providerId="AD" clId="Web-{7EEA31B6-DEAF-2944-3F04-06AFC7216F0D}" dt="2022-06-26T06:05:58.987" v="565"/>
          <ac:picMkLst>
            <pc:docMk/>
            <pc:sldMk cId="3865503000" sldId="282"/>
            <ac:picMk id="12" creationId="{9F63FEDE-1A68-E5B6-3D1F-9AFD9027AED8}"/>
          </ac:picMkLst>
        </pc:picChg>
        <pc:picChg chg="add del mod">
          <ac:chgData name="齊藤茜" userId="S::saito-akane-plusdojo2022@seplus2016.onmicrosoft.com::f8ad399d-e774-46b9-b1a0-88cfe2fa1375" providerId="AD" clId="Web-{7EEA31B6-DEAF-2944-3F04-06AFC7216F0D}" dt="2022-06-26T06:05:57.331" v="564"/>
          <ac:picMkLst>
            <pc:docMk/>
            <pc:sldMk cId="3865503000" sldId="282"/>
            <ac:picMk id="13" creationId="{C45E7040-48E6-E68C-6BB9-FD0F20D80BC2}"/>
          </ac:picMkLst>
        </pc:picChg>
        <pc:picChg chg="add del mod">
          <ac:chgData name="齊藤茜" userId="S::saito-akane-plusdojo2022@seplus2016.onmicrosoft.com::f8ad399d-e774-46b9-b1a0-88cfe2fa1375" providerId="AD" clId="Web-{7EEA31B6-DEAF-2944-3F04-06AFC7216F0D}" dt="2022-06-26T06:06:01.550" v="566"/>
          <ac:picMkLst>
            <pc:docMk/>
            <pc:sldMk cId="3865503000" sldId="282"/>
            <ac:picMk id="14" creationId="{86C6B5CF-7606-CBC4-6A88-29B5CF5BB62E}"/>
          </ac:picMkLst>
        </pc:picChg>
        <pc:picChg chg="add mod topLvl">
          <ac:chgData name="齊藤茜" userId="S::saito-akane-plusdojo2022@seplus2016.onmicrosoft.com::f8ad399d-e774-46b9-b1a0-88cfe2fa1375" providerId="AD" clId="Web-{7EEA31B6-DEAF-2944-3F04-06AFC7216F0D}" dt="2022-06-26T06:07:48.100" v="580"/>
          <ac:picMkLst>
            <pc:docMk/>
            <pc:sldMk cId="3865503000" sldId="282"/>
            <ac:picMk id="15" creationId="{AB09F7E9-DF33-B1AC-70E3-CADFE31EE8D6}"/>
          </ac:picMkLst>
        </pc:picChg>
        <pc:picChg chg="add del mod">
          <ac:chgData name="齊藤茜" userId="S::saito-akane-plusdojo2022@seplus2016.onmicrosoft.com::f8ad399d-e774-46b9-b1a0-88cfe2fa1375" providerId="AD" clId="Web-{7EEA31B6-DEAF-2944-3F04-06AFC7216F0D}" dt="2022-06-26T06:06:04.331" v="567"/>
          <ac:picMkLst>
            <pc:docMk/>
            <pc:sldMk cId="3865503000" sldId="282"/>
            <ac:picMk id="16" creationId="{B826BAA0-D3DF-824F-687D-6689B1B4DE9B}"/>
          </ac:picMkLst>
        </pc:picChg>
        <pc:picChg chg="add mod topLvl">
          <ac:chgData name="齊藤茜" userId="S::saito-akane-plusdojo2022@seplus2016.onmicrosoft.com::f8ad399d-e774-46b9-b1a0-88cfe2fa1375" providerId="AD" clId="Web-{7EEA31B6-DEAF-2944-3F04-06AFC7216F0D}" dt="2022-06-26T06:07:48.100" v="580"/>
          <ac:picMkLst>
            <pc:docMk/>
            <pc:sldMk cId="3865503000" sldId="282"/>
            <ac:picMk id="17" creationId="{AA65D452-5E71-4370-CD24-AB1552204962}"/>
          </ac:picMkLst>
        </pc:picChg>
        <pc:picChg chg="add del mod">
          <ac:chgData name="齊藤茜" userId="S::saito-akane-plusdojo2022@seplus2016.onmicrosoft.com::f8ad399d-e774-46b9-b1a0-88cfe2fa1375" providerId="AD" clId="Web-{7EEA31B6-DEAF-2944-3F04-06AFC7216F0D}" dt="2022-06-26T06:02:44.512" v="540"/>
          <ac:picMkLst>
            <pc:docMk/>
            <pc:sldMk cId="3865503000" sldId="282"/>
            <ac:picMk id="18" creationId="{40C7F357-8755-66F6-9F4D-078B54D214D0}"/>
          </ac:picMkLst>
        </pc:picChg>
        <pc:picChg chg="add del mod">
          <ac:chgData name="齊藤茜" userId="S::saito-akane-plusdojo2022@seplus2016.onmicrosoft.com::f8ad399d-e774-46b9-b1a0-88cfe2fa1375" providerId="AD" clId="Web-{7EEA31B6-DEAF-2944-3F04-06AFC7216F0D}" dt="2022-06-26T06:05:54.706" v="563"/>
          <ac:picMkLst>
            <pc:docMk/>
            <pc:sldMk cId="3865503000" sldId="282"/>
            <ac:picMk id="19" creationId="{998B8A6D-6516-29A5-5024-AAA2DCE94D45}"/>
          </ac:picMkLst>
        </pc:picChg>
        <pc:picChg chg="add del mod">
          <ac:chgData name="齊藤茜" userId="S::saito-akane-plusdojo2022@seplus2016.onmicrosoft.com::f8ad399d-e774-46b9-b1a0-88cfe2fa1375" providerId="AD" clId="Web-{7EEA31B6-DEAF-2944-3F04-06AFC7216F0D}" dt="2022-06-26T06:02:46.356" v="541"/>
          <ac:picMkLst>
            <pc:docMk/>
            <pc:sldMk cId="3865503000" sldId="282"/>
            <ac:picMk id="20" creationId="{22408520-B266-F92A-B148-382A6C7C3081}"/>
          </ac:picMkLst>
        </pc:picChg>
        <pc:picChg chg="add mod topLvl">
          <ac:chgData name="齊藤茜" userId="S::saito-akane-plusdojo2022@seplus2016.onmicrosoft.com::f8ad399d-e774-46b9-b1a0-88cfe2fa1375" providerId="AD" clId="Web-{7EEA31B6-DEAF-2944-3F04-06AFC7216F0D}" dt="2022-06-26T06:07:48.100" v="580"/>
          <ac:picMkLst>
            <pc:docMk/>
            <pc:sldMk cId="3865503000" sldId="282"/>
            <ac:picMk id="21" creationId="{8C324783-5B96-013B-5B0B-DD22195D4DF0}"/>
          </ac:picMkLst>
        </pc:picChg>
        <pc:picChg chg="add mod topLvl">
          <ac:chgData name="齊藤茜" userId="S::saito-akane-plusdojo2022@seplus2016.onmicrosoft.com::f8ad399d-e774-46b9-b1a0-88cfe2fa1375" providerId="AD" clId="Web-{7EEA31B6-DEAF-2944-3F04-06AFC7216F0D}" dt="2022-06-26T06:07:48.100" v="580"/>
          <ac:picMkLst>
            <pc:docMk/>
            <pc:sldMk cId="3865503000" sldId="282"/>
            <ac:picMk id="22" creationId="{5704203D-4DA2-F063-116F-F70D649E386A}"/>
          </ac:picMkLst>
        </pc:picChg>
        <pc:picChg chg="add mod topLvl">
          <ac:chgData name="齊藤茜" userId="S::saito-akane-plusdojo2022@seplus2016.onmicrosoft.com::f8ad399d-e774-46b9-b1a0-88cfe2fa1375" providerId="AD" clId="Web-{7EEA31B6-DEAF-2944-3F04-06AFC7216F0D}" dt="2022-06-26T06:07:48.100" v="580"/>
          <ac:picMkLst>
            <pc:docMk/>
            <pc:sldMk cId="3865503000" sldId="282"/>
            <ac:picMk id="23" creationId="{C99C9AB3-75B1-78B0-A2A6-CBFF2E000878}"/>
          </ac:picMkLst>
        </pc:picChg>
      </pc:sldChg>
      <pc:sldChg chg="addSp delSp modSp add replId">
        <pc:chgData name="齊藤茜" userId="S::saito-akane-plusdojo2022@seplus2016.onmicrosoft.com::f8ad399d-e774-46b9-b1a0-88cfe2fa1375" providerId="AD" clId="Web-{7EEA31B6-DEAF-2944-3F04-06AFC7216F0D}" dt="2022-06-26T05:43:13.254" v="472" actId="14100"/>
        <pc:sldMkLst>
          <pc:docMk/>
          <pc:sldMk cId="1822760507" sldId="283"/>
        </pc:sldMkLst>
        <pc:spChg chg="mod">
          <ac:chgData name="齊藤茜" userId="S::saito-akane-plusdojo2022@seplus2016.onmicrosoft.com::f8ad399d-e774-46b9-b1a0-88cfe2fa1375" providerId="AD" clId="Web-{7EEA31B6-DEAF-2944-3F04-06AFC7216F0D}" dt="2022-06-26T05:43:13.254" v="472" actId="14100"/>
          <ac:spMkLst>
            <pc:docMk/>
            <pc:sldMk cId="1822760507" sldId="283"/>
            <ac:spMk id="9" creationId="{A27D2ADB-7298-60FB-61F1-EA28CE8C55EB}"/>
          </ac:spMkLst>
        </pc:spChg>
        <pc:spChg chg="mod">
          <ac:chgData name="齊藤茜" userId="S::saito-akane-plusdojo2022@seplus2016.onmicrosoft.com::f8ad399d-e774-46b9-b1a0-88cfe2fa1375" providerId="AD" clId="Web-{7EEA31B6-DEAF-2944-3F04-06AFC7216F0D}" dt="2022-06-26T05:42:34.393" v="452" actId="1076"/>
          <ac:spMkLst>
            <pc:docMk/>
            <pc:sldMk cId="1822760507" sldId="283"/>
            <ac:spMk id="10" creationId="{B550A14A-2553-E677-951A-CD9926D7993B}"/>
          </ac:spMkLst>
        </pc:spChg>
        <pc:picChg chg="add mod">
          <ac:chgData name="齊藤茜" userId="S::saito-akane-plusdojo2022@seplus2016.onmicrosoft.com::f8ad399d-e774-46b9-b1a0-88cfe2fa1375" providerId="AD" clId="Web-{7EEA31B6-DEAF-2944-3F04-06AFC7216F0D}" dt="2022-06-26T05:40:55.687" v="445" actId="1076"/>
          <ac:picMkLst>
            <pc:docMk/>
            <pc:sldMk cId="1822760507" sldId="283"/>
            <ac:picMk id="3" creationId="{B68CF2A6-E662-1E5D-9037-F874BBE7E734}"/>
          </ac:picMkLst>
        </pc:picChg>
        <pc:picChg chg="del">
          <ac:chgData name="齊藤茜" userId="S::saito-akane-plusdojo2022@seplus2016.onmicrosoft.com::f8ad399d-e774-46b9-b1a0-88cfe2fa1375" providerId="AD" clId="Web-{7EEA31B6-DEAF-2944-3F04-06AFC7216F0D}" dt="2022-06-26T05:40:52.781" v="444"/>
          <ac:picMkLst>
            <pc:docMk/>
            <pc:sldMk cId="1822760507" sldId="283"/>
            <ac:picMk id="8" creationId="{EC563B31-62E9-12F2-1691-36DF08985E05}"/>
          </ac:picMkLst>
        </pc:picChg>
      </pc:sldChg>
      <pc:sldChg chg="add del replId">
        <pc:chgData name="齊藤茜" userId="S::saito-akane-plusdojo2022@seplus2016.onmicrosoft.com::f8ad399d-e774-46b9-b1a0-88cfe2fa1375" providerId="AD" clId="Web-{7EEA31B6-DEAF-2944-3F04-06AFC7216F0D}" dt="2022-06-26T05:11:04.140" v="311"/>
        <pc:sldMkLst>
          <pc:docMk/>
          <pc:sldMk cId="3674341459" sldId="283"/>
        </pc:sldMkLst>
      </pc:sldChg>
    </pc:docChg>
  </pc:docChgLst>
  <pc:docChgLst>
    <pc:chgData name="田中沙夜" userId="S::tanaka-saya-plusdojo2022@seplus2016.onmicrosoft.com::c6a6c5fb-ce4a-49cb-a0d1-1b29e7a6e2e1" providerId="AD" clId="Web-{DCB4699A-1AB9-80D5-1569-9B66F0A193A1}"/>
    <pc:docChg chg="modSld">
      <pc:chgData name="田中沙夜" userId="S::tanaka-saya-plusdojo2022@seplus2016.onmicrosoft.com::c6a6c5fb-ce4a-49cb-a0d1-1b29e7a6e2e1" providerId="AD" clId="Web-{DCB4699A-1AB9-80D5-1569-9B66F0A193A1}" dt="2022-06-29T01:54:31.670" v="184" actId="1076"/>
      <pc:docMkLst>
        <pc:docMk/>
      </pc:docMkLst>
      <pc:sldChg chg="modSp modNotes">
        <pc:chgData name="田中沙夜" userId="S::tanaka-saya-plusdojo2022@seplus2016.onmicrosoft.com::c6a6c5fb-ce4a-49cb-a0d1-1b29e7a6e2e1" providerId="AD" clId="Web-{DCB4699A-1AB9-80D5-1569-9B66F0A193A1}" dt="2022-06-29T00:25:52.367" v="181"/>
        <pc:sldMkLst>
          <pc:docMk/>
          <pc:sldMk cId="4241626826" sldId="284"/>
        </pc:sldMkLst>
        <pc:spChg chg="mod">
          <ac:chgData name="田中沙夜" userId="S::tanaka-saya-plusdojo2022@seplus2016.onmicrosoft.com::c6a6c5fb-ce4a-49cb-a0d1-1b29e7a6e2e1" providerId="AD" clId="Web-{DCB4699A-1AB9-80D5-1569-9B66F0A193A1}" dt="2022-06-29T00:03:37.894" v="45" actId="1076"/>
          <ac:spMkLst>
            <pc:docMk/>
            <pc:sldMk cId="4241626826" sldId="284"/>
            <ac:spMk id="47" creationId="{12807E00-14EC-B032-8A08-B9F012287546}"/>
          </ac:spMkLst>
        </pc:spChg>
        <pc:spChg chg="mod">
          <ac:chgData name="田中沙夜" userId="S::tanaka-saya-plusdojo2022@seplus2016.onmicrosoft.com::c6a6c5fb-ce4a-49cb-a0d1-1b29e7a6e2e1" providerId="AD" clId="Web-{DCB4699A-1AB9-80D5-1569-9B66F0A193A1}" dt="2022-06-29T00:03:14.049" v="42" actId="1076"/>
          <ac:spMkLst>
            <pc:docMk/>
            <pc:sldMk cId="4241626826" sldId="284"/>
            <ac:spMk id="55" creationId="{42401E40-D722-8FCD-CCFD-FCC3721AB64C}"/>
          </ac:spMkLst>
        </pc:spChg>
      </pc:sldChg>
      <pc:sldChg chg="modSp">
        <pc:chgData name="田中沙夜" userId="S::tanaka-saya-plusdojo2022@seplus2016.onmicrosoft.com::c6a6c5fb-ce4a-49cb-a0d1-1b29e7a6e2e1" providerId="AD" clId="Web-{DCB4699A-1AB9-80D5-1569-9B66F0A193A1}" dt="2022-06-28T23:52:20.709" v="25" actId="20577"/>
        <pc:sldMkLst>
          <pc:docMk/>
          <pc:sldMk cId="2098647762" sldId="291"/>
        </pc:sldMkLst>
        <pc:spChg chg="mod">
          <ac:chgData name="田中沙夜" userId="S::tanaka-saya-plusdojo2022@seplus2016.onmicrosoft.com::c6a6c5fb-ce4a-49cb-a0d1-1b29e7a6e2e1" providerId="AD" clId="Web-{DCB4699A-1AB9-80D5-1569-9B66F0A193A1}" dt="2022-06-28T23:52:20.709" v="25" actId="20577"/>
          <ac:spMkLst>
            <pc:docMk/>
            <pc:sldMk cId="2098647762" sldId="291"/>
            <ac:spMk id="10" creationId="{A62C740C-5E2D-453D-5F73-B22F122E4498}"/>
          </ac:spMkLst>
        </pc:spChg>
      </pc:sldChg>
      <pc:sldChg chg="modSp">
        <pc:chgData name="田中沙夜" userId="S::tanaka-saya-plusdojo2022@seplus2016.onmicrosoft.com::c6a6c5fb-ce4a-49cb-a0d1-1b29e7a6e2e1" providerId="AD" clId="Web-{DCB4699A-1AB9-80D5-1569-9B66F0A193A1}" dt="2022-06-29T01:54:31.670" v="184" actId="1076"/>
        <pc:sldMkLst>
          <pc:docMk/>
          <pc:sldMk cId="3221453768" sldId="296"/>
        </pc:sldMkLst>
        <pc:picChg chg="mod">
          <ac:chgData name="田中沙夜" userId="S::tanaka-saya-plusdojo2022@seplus2016.onmicrosoft.com::c6a6c5fb-ce4a-49cb-a0d1-1b29e7a6e2e1" providerId="AD" clId="Web-{DCB4699A-1AB9-80D5-1569-9B66F0A193A1}" dt="2022-06-29T01:54:31.670" v="184" actId="1076"/>
          <ac:picMkLst>
            <pc:docMk/>
            <pc:sldMk cId="3221453768" sldId="296"/>
            <ac:picMk id="8" creationId="{891FE021-05C8-9B1E-3920-5CED40B8CEA0}"/>
          </ac:picMkLst>
        </pc:picChg>
        <pc:picChg chg="mod">
          <ac:chgData name="田中沙夜" userId="S::tanaka-saya-plusdojo2022@seplus2016.onmicrosoft.com::c6a6c5fb-ce4a-49cb-a0d1-1b29e7a6e2e1" providerId="AD" clId="Web-{DCB4699A-1AB9-80D5-1569-9B66F0A193A1}" dt="2022-06-29T01:54:20.216" v="183" actId="1076"/>
          <ac:picMkLst>
            <pc:docMk/>
            <pc:sldMk cId="3221453768" sldId="296"/>
            <ac:picMk id="12" creationId="{0334E671-2F2B-F0B3-5BA4-0630086993BA}"/>
          </ac:picMkLst>
        </pc:picChg>
      </pc:sldChg>
      <pc:sldChg chg="modSp">
        <pc:chgData name="田中沙夜" userId="S::tanaka-saya-plusdojo2022@seplus2016.onmicrosoft.com::c6a6c5fb-ce4a-49cb-a0d1-1b29e7a6e2e1" providerId="AD" clId="Web-{DCB4699A-1AB9-80D5-1569-9B66F0A193A1}" dt="2022-06-28T23:52:30.428" v="36" actId="20577"/>
        <pc:sldMkLst>
          <pc:docMk/>
          <pc:sldMk cId="1291529118" sldId="350"/>
        </pc:sldMkLst>
        <pc:spChg chg="mod">
          <ac:chgData name="田中沙夜" userId="S::tanaka-saya-plusdojo2022@seplus2016.onmicrosoft.com::c6a6c5fb-ce4a-49cb-a0d1-1b29e7a6e2e1" providerId="AD" clId="Web-{DCB4699A-1AB9-80D5-1569-9B66F0A193A1}" dt="2022-06-28T23:52:30.428" v="36" actId="20577"/>
          <ac:spMkLst>
            <pc:docMk/>
            <pc:sldMk cId="1291529118" sldId="350"/>
            <ac:spMk id="10" creationId="{A62C740C-5E2D-453D-5F73-B22F122E4498}"/>
          </ac:spMkLst>
        </pc:spChg>
      </pc:sldChg>
      <pc:sldChg chg="modSp">
        <pc:chgData name="田中沙夜" userId="S::tanaka-saya-plusdojo2022@seplus2016.onmicrosoft.com::c6a6c5fb-ce4a-49cb-a0d1-1b29e7a6e2e1" providerId="AD" clId="Web-{DCB4699A-1AB9-80D5-1569-9B66F0A193A1}" dt="2022-06-28T23:46:44.250" v="11" actId="1076"/>
        <pc:sldMkLst>
          <pc:docMk/>
          <pc:sldMk cId="3219648674" sldId="364"/>
        </pc:sldMkLst>
        <pc:spChg chg="mod">
          <ac:chgData name="田中沙夜" userId="S::tanaka-saya-plusdojo2022@seplus2016.onmicrosoft.com::c6a6c5fb-ce4a-49cb-a0d1-1b29e7a6e2e1" providerId="AD" clId="Web-{DCB4699A-1AB9-80D5-1569-9B66F0A193A1}" dt="2022-06-28T23:46:29.969" v="4" actId="1076"/>
          <ac:spMkLst>
            <pc:docMk/>
            <pc:sldMk cId="3219648674" sldId="364"/>
            <ac:spMk id="5" creationId="{853CB1FA-CC02-EF37-3A86-020841E342CB}"/>
          </ac:spMkLst>
        </pc:spChg>
        <pc:spChg chg="mod">
          <ac:chgData name="田中沙夜" userId="S::tanaka-saya-plusdojo2022@seplus2016.onmicrosoft.com::c6a6c5fb-ce4a-49cb-a0d1-1b29e7a6e2e1" providerId="AD" clId="Web-{DCB4699A-1AB9-80D5-1569-9B66F0A193A1}" dt="2022-06-28T23:46:44.235" v="10" actId="1076"/>
          <ac:spMkLst>
            <pc:docMk/>
            <pc:sldMk cId="3219648674" sldId="364"/>
            <ac:spMk id="6" creationId="{6516F19B-21A3-266C-90C2-3C664B7CB36F}"/>
          </ac:spMkLst>
        </pc:spChg>
        <pc:spChg chg="mod">
          <ac:chgData name="田中沙夜" userId="S::tanaka-saya-plusdojo2022@seplus2016.onmicrosoft.com::c6a6c5fb-ce4a-49cb-a0d1-1b29e7a6e2e1" providerId="AD" clId="Web-{DCB4699A-1AB9-80D5-1569-9B66F0A193A1}" dt="2022-06-28T23:46:29.953" v="3" actId="1076"/>
          <ac:spMkLst>
            <pc:docMk/>
            <pc:sldMk cId="3219648674" sldId="364"/>
            <ac:spMk id="12" creationId="{CDAD0A35-EDDE-5115-1AED-C6D7B5B90A5A}"/>
          </ac:spMkLst>
        </pc:spChg>
        <pc:spChg chg="mod">
          <ac:chgData name="田中沙夜" userId="S::tanaka-saya-plusdojo2022@seplus2016.onmicrosoft.com::c6a6c5fb-ce4a-49cb-a0d1-1b29e7a6e2e1" providerId="AD" clId="Web-{DCB4699A-1AB9-80D5-1569-9B66F0A193A1}" dt="2022-06-28T23:46:44.219" v="9" actId="1076"/>
          <ac:spMkLst>
            <pc:docMk/>
            <pc:sldMk cId="3219648674" sldId="364"/>
            <ac:spMk id="13" creationId="{53160696-11CB-1248-6072-96DFEC8B7A7E}"/>
          </ac:spMkLst>
        </pc:spChg>
        <pc:spChg chg="mod">
          <ac:chgData name="田中沙夜" userId="S::tanaka-saya-plusdojo2022@seplus2016.onmicrosoft.com::c6a6c5fb-ce4a-49cb-a0d1-1b29e7a6e2e1" providerId="AD" clId="Web-{DCB4699A-1AB9-80D5-1569-9B66F0A193A1}" dt="2022-06-28T23:46:44.250" v="11" actId="1076"/>
          <ac:spMkLst>
            <pc:docMk/>
            <pc:sldMk cId="3219648674" sldId="364"/>
            <ac:spMk id="17" creationId="{A8470B7A-E8C4-3F47-7D04-68640CD8354F}"/>
          </ac:spMkLst>
        </pc:spChg>
        <pc:spChg chg="mod">
          <ac:chgData name="田中沙夜" userId="S::tanaka-saya-plusdojo2022@seplus2016.onmicrosoft.com::c6a6c5fb-ce4a-49cb-a0d1-1b29e7a6e2e1" providerId="AD" clId="Web-{DCB4699A-1AB9-80D5-1569-9B66F0A193A1}" dt="2022-06-28T23:46:29.969" v="5" actId="1076"/>
          <ac:spMkLst>
            <pc:docMk/>
            <pc:sldMk cId="3219648674" sldId="364"/>
            <ac:spMk id="19" creationId="{5AB9838C-9521-E2D0-CACA-3363E8A37C0B}"/>
          </ac:spMkLst>
        </pc:spChg>
      </pc:sldChg>
    </pc:docChg>
  </pc:docChgLst>
  <pc:docChgLst>
    <pc:chgData name="照井貴之" userId="S::terui-takayuki-plusdojo2022@seplus2016.onmicrosoft.com::b8b04df1-bcaf-4390-ac93-f2dd43641b9e" providerId="AD" clId="Web-{FF68B63D-F221-B7BA-D795-7AAE53D43593}"/>
    <pc:docChg chg="addSld modSld">
      <pc:chgData name="照井貴之" userId="S::terui-takayuki-plusdojo2022@seplus2016.onmicrosoft.com::b8b04df1-bcaf-4390-ac93-f2dd43641b9e" providerId="AD" clId="Web-{FF68B63D-F221-B7BA-D795-7AAE53D43593}" dt="2022-06-24T04:39:22.867" v="79"/>
      <pc:docMkLst>
        <pc:docMk/>
      </pc:docMkLst>
      <pc:sldChg chg="modSp">
        <pc:chgData name="照井貴之" userId="S::terui-takayuki-plusdojo2022@seplus2016.onmicrosoft.com::b8b04df1-bcaf-4390-ac93-f2dd43641b9e" providerId="AD" clId="Web-{FF68B63D-F221-B7BA-D795-7AAE53D43593}" dt="2022-06-24T04:02:28.038" v="50" actId="1076"/>
        <pc:sldMkLst>
          <pc:docMk/>
          <pc:sldMk cId="2889795568" sldId="274"/>
        </pc:sldMkLst>
        <pc:picChg chg="mod">
          <ac:chgData name="照井貴之" userId="S::terui-takayuki-plusdojo2022@seplus2016.onmicrosoft.com::b8b04df1-bcaf-4390-ac93-f2dd43641b9e" providerId="AD" clId="Web-{FF68B63D-F221-B7BA-D795-7AAE53D43593}" dt="2022-06-24T04:02:28.038" v="50" actId="1076"/>
          <ac:picMkLst>
            <pc:docMk/>
            <pc:sldMk cId="2889795568" sldId="274"/>
            <ac:picMk id="6" creationId="{C2B4DF84-DB03-FC4C-DAB7-6B9501712588}"/>
          </ac:picMkLst>
        </pc:picChg>
      </pc:sldChg>
      <pc:sldChg chg="modSp new">
        <pc:chgData name="照井貴之" userId="S::terui-takayuki-plusdojo2022@seplus2016.onmicrosoft.com::b8b04df1-bcaf-4390-ac93-f2dd43641b9e" providerId="AD" clId="Web-{FF68B63D-F221-B7BA-D795-7AAE53D43593}" dt="2022-06-24T02:59:47.035" v="44" actId="20577"/>
        <pc:sldMkLst>
          <pc:docMk/>
          <pc:sldMk cId="2062779944" sldId="275"/>
        </pc:sldMkLst>
        <pc:spChg chg="mod">
          <ac:chgData name="照井貴之" userId="S::terui-takayuki-plusdojo2022@seplus2016.onmicrosoft.com::b8b04df1-bcaf-4390-ac93-f2dd43641b9e" providerId="AD" clId="Web-{FF68B63D-F221-B7BA-D795-7AAE53D43593}" dt="2022-06-24T02:58:50.331" v="37" actId="20577"/>
          <ac:spMkLst>
            <pc:docMk/>
            <pc:sldMk cId="2062779944" sldId="275"/>
            <ac:spMk id="2" creationId="{09F75587-09D9-9CB6-9E15-831FAF5A9934}"/>
          </ac:spMkLst>
        </pc:spChg>
        <pc:spChg chg="mod">
          <ac:chgData name="照井貴之" userId="S::terui-takayuki-plusdojo2022@seplus2016.onmicrosoft.com::b8b04df1-bcaf-4390-ac93-f2dd43641b9e" providerId="AD" clId="Web-{FF68B63D-F221-B7BA-D795-7AAE53D43593}" dt="2022-06-24T02:59:47.035" v="44" actId="20577"/>
          <ac:spMkLst>
            <pc:docMk/>
            <pc:sldMk cId="2062779944" sldId="275"/>
            <ac:spMk id="3" creationId="{DF16BFE6-A1C3-4DEC-53E1-D5551CD2C25B}"/>
          </ac:spMkLst>
        </pc:spChg>
      </pc:sldChg>
      <pc:sldChg chg="addSp delSp modSp new">
        <pc:chgData name="照井貴之" userId="S::terui-takayuki-plusdojo2022@seplus2016.onmicrosoft.com::b8b04df1-bcaf-4390-ac93-f2dd43641b9e" providerId="AD" clId="Web-{FF68B63D-F221-B7BA-D795-7AAE53D43593}" dt="2022-06-24T04:10:50.646" v="64" actId="20577"/>
        <pc:sldMkLst>
          <pc:docMk/>
          <pc:sldMk cId="1734308287" sldId="276"/>
        </pc:sldMkLst>
        <pc:spChg chg="add del mod">
          <ac:chgData name="照井貴之" userId="S::terui-takayuki-plusdojo2022@seplus2016.onmicrosoft.com::b8b04df1-bcaf-4390-ac93-f2dd43641b9e" providerId="AD" clId="Web-{FF68B63D-F221-B7BA-D795-7AAE53D43593}" dt="2022-06-24T04:10:35.068" v="62" actId="20577"/>
          <ac:spMkLst>
            <pc:docMk/>
            <pc:sldMk cId="1734308287" sldId="276"/>
            <ac:spMk id="2" creationId="{B7F328D9-9633-1E04-60D3-E6CCD5D9633F}"/>
          </ac:spMkLst>
        </pc:spChg>
        <pc:spChg chg="add del mod">
          <ac:chgData name="照井貴之" userId="S::terui-takayuki-plusdojo2022@seplus2016.onmicrosoft.com::b8b04df1-bcaf-4390-ac93-f2dd43641b9e" providerId="AD" clId="Web-{FF68B63D-F221-B7BA-D795-7AAE53D43593}" dt="2022-06-24T04:10:50.646" v="64" actId="20577"/>
          <ac:spMkLst>
            <pc:docMk/>
            <pc:sldMk cId="1734308287" sldId="276"/>
            <ac:spMk id="3" creationId="{E0DD5794-1793-F87A-61B1-7015AA460659}"/>
          </ac:spMkLst>
        </pc:spChg>
        <pc:graphicFrameChg chg="add del mod ord modGraphic">
          <ac:chgData name="照井貴之" userId="S::terui-takayuki-plusdojo2022@seplus2016.onmicrosoft.com::b8b04df1-bcaf-4390-ac93-f2dd43641b9e" providerId="AD" clId="Web-{FF68B63D-F221-B7BA-D795-7AAE53D43593}" dt="2022-06-24T04:09:16.972" v="53"/>
          <ac:graphicFrameMkLst>
            <pc:docMk/>
            <pc:sldMk cId="1734308287" sldId="276"/>
            <ac:graphicFrameMk id="4" creationId="{02DC42F9-AC07-877A-20FF-97F7CF6CFBA3}"/>
          </ac:graphicFrameMkLst>
        </pc:graphicFrameChg>
      </pc:sldChg>
      <pc:sldChg chg="addSp delSp modSp new mod setBg">
        <pc:chgData name="照井貴之" userId="S::terui-takayuki-plusdojo2022@seplus2016.onmicrosoft.com::b8b04df1-bcaf-4390-ac93-f2dd43641b9e" providerId="AD" clId="Web-{FF68B63D-F221-B7BA-D795-7AAE53D43593}" dt="2022-06-24T04:39:22.867" v="79"/>
        <pc:sldMkLst>
          <pc:docMk/>
          <pc:sldMk cId="858749119" sldId="277"/>
        </pc:sldMkLst>
        <pc:picChg chg="add mod ord">
          <ac:chgData name="照井貴之" userId="S::terui-takayuki-plusdojo2022@seplus2016.onmicrosoft.com::b8b04df1-bcaf-4390-ac93-f2dd43641b9e" providerId="AD" clId="Web-{FF68B63D-F221-B7BA-D795-7AAE53D43593}" dt="2022-06-24T04:39:22.867" v="79"/>
          <ac:picMkLst>
            <pc:docMk/>
            <pc:sldMk cId="858749119" sldId="277"/>
            <ac:picMk id="2" creationId="{E2895FEB-7420-FE01-5954-64B54DD15617}"/>
          </ac:picMkLst>
        </pc:picChg>
        <pc:picChg chg="add mod ord">
          <ac:chgData name="照井貴之" userId="S::terui-takayuki-plusdojo2022@seplus2016.onmicrosoft.com::b8b04df1-bcaf-4390-ac93-f2dd43641b9e" providerId="AD" clId="Web-{FF68B63D-F221-B7BA-D795-7AAE53D43593}" dt="2022-06-24T04:39:22.867" v="79"/>
          <ac:picMkLst>
            <pc:docMk/>
            <pc:sldMk cId="858749119" sldId="277"/>
            <ac:picMk id="3" creationId="{F99A99D3-DED3-B1CA-CE1A-73D01913FD45}"/>
          </ac:picMkLst>
        </pc:picChg>
        <pc:picChg chg="add mod ord">
          <ac:chgData name="照井貴之" userId="S::terui-takayuki-plusdojo2022@seplus2016.onmicrosoft.com::b8b04df1-bcaf-4390-ac93-f2dd43641b9e" providerId="AD" clId="Web-{FF68B63D-F221-B7BA-D795-7AAE53D43593}" dt="2022-06-24T04:39:22.867" v="79"/>
          <ac:picMkLst>
            <pc:docMk/>
            <pc:sldMk cId="858749119" sldId="277"/>
            <ac:picMk id="4" creationId="{9CD50FF4-4472-B30F-114D-5C5085767F42}"/>
          </ac:picMkLst>
        </pc:picChg>
        <pc:picChg chg="add mod ord">
          <ac:chgData name="照井貴之" userId="S::terui-takayuki-plusdojo2022@seplus2016.onmicrosoft.com::b8b04df1-bcaf-4390-ac93-f2dd43641b9e" providerId="AD" clId="Web-{FF68B63D-F221-B7BA-D795-7AAE53D43593}" dt="2022-06-24T04:39:22.867" v="79"/>
          <ac:picMkLst>
            <pc:docMk/>
            <pc:sldMk cId="858749119" sldId="277"/>
            <ac:picMk id="5" creationId="{1C952FD8-668B-F3D8-6521-361EFD17E5D0}"/>
          </ac:picMkLst>
        </pc:picChg>
        <pc:picChg chg="add mod">
          <ac:chgData name="照井貴之" userId="S::terui-takayuki-plusdojo2022@seplus2016.onmicrosoft.com::b8b04df1-bcaf-4390-ac93-f2dd43641b9e" providerId="AD" clId="Web-{FF68B63D-F221-B7BA-D795-7AAE53D43593}" dt="2022-06-24T04:39:22.867" v="79"/>
          <ac:picMkLst>
            <pc:docMk/>
            <pc:sldMk cId="858749119" sldId="277"/>
            <ac:picMk id="6" creationId="{1CC7DF16-3DDD-627C-C84D-065F0B8B0940}"/>
          </ac:picMkLst>
        </pc:picChg>
        <pc:picChg chg="add mod">
          <ac:chgData name="照井貴之" userId="S::terui-takayuki-plusdojo2022@seplus2016.onmicrosoft.com::b8b04df1-bcaf-4390-ac93-f2dd43641b9e" providerId="AD" clId="Web-{FF68B63D-F221-B7BA-D795-7AAE53D43593}" dt="2022-06-24T04:39:22.867" v="79"/>
          <ac:picMkLst>
            <pc:docMk/>
            <pc:sldMk cId="858749119" sldId="277"/>
            <ac:picMk id="7" creationId="{98666C79-54BA-ACD1-D1C1-FE73CDF17544}"/>
          </ac:picMkLst>
        </pc:picChg>
        <pc:cxnChg chg="add del">
          <ac:chgData name="照井貴之" userId="S::terui-takayuki-plusdojo2022@seplus2016.onmicrosoft.com::b8b04df1-bcaf-4390-ac93-f2dd43641b9e" providerId="AD" clId="Web-{FF68B63D-F221-B7BA-D795-7AAE53D43593}" dt="2022-06-24T04:38:50.492" v="75"/>
          <ac:cxnSpMkLst>
            <pc:docMk/>
            <pc:sldMk cId="858749119" sldId="277"/>
            <ac:cxnSpMk id="9" creationId="{DCD67800-37AC-4E14-89B0-F79DCB3FB86D}"/>
          </ac:cxnSpMkLst>
        </pc:cxnChg>
        <pc:cxnChg chg="add del">
          <ac:chgData name="照井貴之" userId="S::terui-takayuki-plusdojo2022@seplus2016.onmicrosoft.com::b8b04df1-bcaf-4390-ac93-f2dd43641b9e" providerId="AD" clId="Web-{FF68B63D-F221-B7BA-D795-7AAE53D43593}" dt="2022-06-24T04:38:50.492" v="75"/>
          <ac:cxnSpMkLst>
            <pc:docMk/>
            <pc:sldMk cId="858749119" sldId="277"/>
            <ac:cxnSpMk id="11" creationId="{20F1788F-A5AE-4188-8274-F7F2E3833ECD}"/>
          </ac:cxnSpMkLst>
        </pc:cxnChg>
        <pc:cxnChg chg="add del">
          <ac:chgData name="照井貴之" userId="S::terui-takayuki-plusdojo2022@seplus2016.onmicrosoft.com::b8b04df1-bcaf-4390-ac93-f2dd43641b9e" providerId="AD" clId="Web-{FF68B63D-F221-B7BA-D795-7AAE53D43593}" dt="2022-06-24T04:39:08.117" v="77"/>
          <ac:cxnSpMkLst>
            <pc:docMk/>
            <pc:sldMk cId="858749119" sldId="277"/>
            <ac:cxnSpMk id="16" creationId="{50DA1EB8-87CF-4588-A1FD-4756F9A28F6B}"/>
          </ac:cxnSpMkLst>
        </pc:cxnChg>
        <pc:cxnChg chg="add del">
          <ac:chgData name="照井貴之" userId="S::terui-takayuki-plusdojo2022@seplus2016.onmicrosoft.com::b8b04df1-bcaf-4390-ac93-f2dd43641b9e" providerId="AD" clId="Web-{FF68B63D-F221-B7BA-D795-7AAE53D43593}" dt="2022-06-24T04:39:08.117" v="77"/>
          <ac:cxnSpMkLst>
            <pc:docMk/>
            <pc:sldMk cId="858749119" sldId="277"/>
            <ac:cxnSpMk id="18" creationId="{D7A4E378-EA57-47B9-B1EB-58B998F6CFFB}"/>
          </ac:cxnSpMkLst>
        </pc:cxnChg>
        <pc:cxnChg chg="add del">
          <ac:chgData name="照井貴之" userId="S::terui-takayuki-plusdojo2022@seplus2016.onmicrosoft.com::b8b04df1-bcaf-4390-ac93-f2dd43641b9e" providerId="AD" clId="Web-{FF68B63D-F221-B7BA-D795-7AAE53D43593}" dt="2022-06-24T04:39:08.117" v="77"/>
          <ac:cxnSpMkLst>
            <pc:docMk/>
            <pc:sldMk cId="858749119" sldId="277"/>
            <ac:cxnSpMk id="20" creationId="{D2B31ED6-76F0-425A-9A41-C947AEF9C145}"/>
          </ac:cxnSpMkLst>
        </pc:cxnChg>
      </pc:sldChg>
    </pc:docChg>
  </pc:docChgLst>
  <pc:docChgLst>
    <pc:chgData name="石井貴裕" userId="S::ishii-takahiro-plusdojo2022@seplus2016.onmicrosoft.com::6cde8b5d-ef95-4831-914b-8955f26a4829" providerId="AD" clId="Web-{DC30D8DF-82A4-3067-EA18-3C34E91CF4A1}"/>
    <pc:docChg chg="delSld modSld sldOrd">
      <pc:chgData name="石井貴裕" userId="S::ishii-takahiro-plusdojo2022@seplus2016.onmicrosoft.com::6cde8b5d-ef95-4831-914b-8955f26a4829" providerId="AD" clId="Web-{DC30D8DF-82A4-3067-EA18-3C34E91CF4A1}" dt="2022-06-28T11:11:13.259" v="202" actId="20577"/>
      <pc:docMkLst>
        <pc:docMk/>
      </pc:docMkLst>
      <pc:sldChg chg="addSp delSp modSp">
        <pc:chgData name="石井貴裕" userId="S::ishii-takahiro-plusdojo2022@seplus2016.onmicrosoft.com::6cde8b5d-ef95-4831-914b-8955f26a4829" providerId="AD" clId="Web-{DC30D8DF-82A4-3067-EA18-3C34E91CF4A1}" dt="2022-06-28T11:11:13.259" v="202" actId="20577"/>
        <pc:sldMkLst>
          <pc:docMk/>
          <pc:sldMk cId="3865503000" sldId="282"/>
        </pc:sldMkLst>
        <pc:spChg chg="topLvl">
          <ac:chgData name="石井貴裕" userId="S::ishii-takahiro-plusdojo2022@seplus2016.onmicrosoft.com::6cde8b5d-ef95-4831-914b-8955f26a4829" providerId="AD" clId="Web-{DC30D8DF-82A4-3067-EA18-3C34E91CF4A1}" dt="2022-06-28T10:00:42.472" v="117"/>
          <ac:spMkLst>
            <pc:docMk/>
            <pc:sldMk cId="3865503000" sldId="282"/>
            <ac:spMk id="2" creationId="{88DD7FD1-E73B-8867-C129-426EE2CAA4EC}"/>
          </ac:spMkLst>
        </pc:spChg>
        <pc:spChg chg="mod">
          <ac:chgData name="石井貴裕" userId="S::ishii-takahiro-plusdojo2022@seplus2016.onmicrosoft.com::6cde8b5d-ef95-4831-914b-8955f26a4829" providerId="AD" clId="Web-{DC30D8DF-82A4-3067-EA18-3C34E91CF4A1}" dt="2022-06-28T10:50:16.764" v="173" actId="20577"/>
          <ac:spMkLst>
            <pc:docMk/>
            <pc:sldMk cId="3865503000" sldId="282"/>
            <ac:spMk id="3" creationId="{6857E50F-604E-34A9-D5A4-CCA808A3E5C2}"/>
          </ac:spMkLst>
        </pc:spChg>
        <pc:spChg chg="topLvl">
          <ac:chgData name="石井貴裕" userId="S::ishii-takahiro-plusdojo2022@seplus2016.onmicrosoft.com::6cde8b5d-ef95-4831-914b-8955f26a4829" providerId="AD" clId="Web-{DC30D8DF-82A4-3067-EA18-3C34E91CF4A1}" dt="2022-06-28T10:00:42.472" v="117"/>
          <ac:spMkLst>
            <pc:docMk/>
            <pc:sldMk cId="3865503000" sldId="282"/>
            <ac:spMk id="20" creationId="{0BFB7177-463C-0E0F-AFB5-DFD25C512F03}"/>
          </ac:spMkLst>
        </pc:spChg>
        <pc:spChg chg="topLvl">
          <ac:chgData name="石井貴裕" userId="S::ishii-takahiro-plusdojo2022@seplus2016.onmicrosoft.com::6cde8b5d-ef95-4831-914b-8955f26a4829" providerId="AD" clId="Web-{DC30D8DF-82A4-3067-EA18-3C34E91CF4A1}" dt="2022-06-28T10:00:42.472" v="117"/>
          <ac:spMkLst>
            <pc:docMk/>
            <pc:sldMk cId="3865503000" sldId="282"/>
            <ac:spMk id="29" creationId="{0771E819-F6EF-5AC0-37B9-DB94B101960C}"/>
          </ac:spMkLst>
        </pc:spChg>
        <pc:spChg chg="topLvl">
          <ac:chgData name="石井貴裕" userId="S::ishii-takahiro-plusdojo2022@seplus2016.onmicrosoft.com::6cde8b5d-ef95-4831-914b-8955f26a4829" providerId="AD" clId="Web-{DC30D8DF-82A4-3067-EA18-3C34E91CF4A1}" dt="2022-06-28T10:00:42.472" v="117"/>
          <ac:spMkLst>
            <pc:docMk/>
            <pc:sldMk cId="3865503000" sldId="282"/>
            <ac:spMk id="50" creationId="{16382809-0C92-25EA-F8F0-040CF1AEBBE4}"/>
          </ac:spMkLst>
        </pc:spChg>
        <pc:spChg chg="mod">
          <ac:chgData name="石井貴裕" userId="S::ishii-takahiro-plusdojo2022@seplus2016.onmicrosoft.com::6cde8b5d-ef95-4831-914b-8955f26a4829" providerId="AD" clId="Web-{DC30D8DF-82A4-3067-EA18-3C34E91CF4A1}" dt="2022-06-28T11:11:13.259" v="202" actId="20577"/>
          <ac:spMkLst>
            <pc:docMk/>
            <pc:sldMk cId="3865503000" sldId="282"/>
            <ac:spMk id="54" creationId="{D8C0AF72-AB2F-342B-8478-6C7F4C02D256}"/>
          </ac:spMkLst>
        </pc:spChg>
        <pc:spChg chg="mod">
          <ac:chgData name="石井貴裕" userId="S::ishii-takahiro-plusdojo2022@seplus2016.onmicrosoft.com::6cde8b5d-ef95-4831-914b-8955f26a4829" providerId="AD" clId="Web-{DC30D8DF-82A4-3067-EA18-3C34E91CF4A1}" dt="2022-06-28T11:06:48.797" v="194" actId="20577"/>
          <ac:spMkLst>
            <pc:docMk/>
            <pc:sldMk cId="3865503000" sldId="282"/>
            <ac:spMk id="56" creationId="{B873C0ED-52FC-E123-CA29-2C1DBD8C51C1}"/>
          </ac:spMkLst>
        </pc:spChg>
        <pc:grpChg chg="topLvl">
          <ac:chgData name="石井貴裕" userId="S::ishii-takahiro-plusdojo2022@seplus2016.onmicrosoft.com::6cde8b5d-ef95-4831-914b-8955f26a4829" providerId="AD" clId="Web-{DC30D8DF-82A4-3067-EA18-3C34E91CF4A1}" dt="2022-06-28T10:00:42.472" v="117"/>
          <ac:grpSpMkLst>
            <pc:docMk/>
            <pc:sldMk cId="3865503000" sldId="282"/>
            <ac:grpSpMk id="5" creationId="{0506E5A0-5F24-C9FD-F189-CC70F22F419A}"/>
          </ac:grpSpMkLst>
        </pc:grpChg>
        <pc:grpChg chg="del mod">
          <ac:chgData name="石井貴裕" userId="S::ishii-takahiro-plusdojo2022@seplus2016.onmicrosoft.com::6cde8b5d-ef95-4831-914b-8955f26a4829" providerId="AD" clId="Web-{DC30D8DF-82A4-3067-EA18-3C34E91CF4A1}" dt="2022-06-28T10:00:42.472" v="117"/>
          <ac:grpSpMkLst>
            <pc:docMk/>
            <pc:sldMk cId="3865503000" sldId="282"/>
            <ac:grpSpMk id="8" creationId="{2E822EF8-D298-E7DA-D31D-0276606FE60A}"/>
          </ac:grpSpMkLst>
        </pc:grpChg>
        <pc:grpChg chg="topLvl">
          <ac:chgData name="石井貴裕" userId="S::ishii-takahiro-plusdojo2022@seplus2016.onmicrosoft.com::6cde8b5d-ef95-4831-914b-8955f26a4829" providerId="AD" clId="Web-{DC30D8DF-82A4-3067-EA18-3C34E91CF4A1}" dt="2022-06-28T10:00:42.472" v="117"/>
          <ac:grpSpMkLst>
            <pc:docMk/>
            <pc:sldMk cId="3865503000" sldId="282"/>
            <ac:grpSpMk id="12" creationId="{0AE6315D-8BD0-EDB2-3E2C-5AC2EF4812A1}"/>
          </ac:grpSpMkLst>
        </pc:grpChg>
        <pc:grpChg chg="del topLvl">
          <ac:chgData name="石井貴裕" userId="S::ishii-takahiro-plusdojo2022@seplus2016.onmicrosoft.com::6cde8b5d-ef95-4831-914b-8955f26a4829" providerId="AD" clId="Web-{DC30D8DF-82A4-3067-EA18-3C34E91CF4A1}" dt="2022-06-28T10:32:55.479" v="129"/>
          <ac:grpSpMkLst>
            <pc:docMk/>
            <pc:sldMk cId="3865503000" sldId="282"/>
            <ac:grpSpMk id="24" creationId="{9C8D4DA1-37AF-D1F9-A06E-01BE98E02C28}"/>
          </ac:grpSpMkLst>
        </pc:grpChg>
        <pc:grpChg chg="del mod topLvl">
          <ac:chgData name="石井貴裕" userId="S::ishii-takahiro-plusdojo2022@seplus2016.onmicrosoft.com::6cde8b5d-ef95-4831-914b-8955f26a4829" providerId="AD" clId="Web-{DC30D8DF-82A4-3067-EA18-3C34E91CF4A1}" dt="2022-06-28T10:00:56.519" v="120"/>
          <ac:grpSpMkLst>
            <pc:docMk/>
            <pc:sldMk cId="3865503000" sldId="282"/>
            <ac:grpSpMk id="30" creationId="{EA418040-84C5-8F8C-8118-1A45649B2202}"/>
          </ac:grpSpMkLst>
        </pc:grpChg>
        <pc:grpChg chg="del">
          <ac:chgData name="石井貴裕" userId="S::ishii-takahiro-plusdojo2022@seplus2016.onmicrosoft.com::6cde8b5d-ef95-4831-914b-8955f26a4829" providerId="AD" clId="Web-{DC30D8DF-82A4-3067-EA18-3C34E91CF4A1}" dt="2022-06-28T10:34:52.906" v="133"/>
          <ac:grpSpMkLst>
            <pc:docMk/>
            <pc:sldMk cId="3865503000" sldId="282"/>
            <ac:grpSpMk id="36" creationId="{FE255866-038E-B58E-0371-E71216C23A27}"/>
          </ac:grpSpMkLst>
        </pc:grpChg>
        <pc:picChg chg="mod topLvl">
          <ac:chgData name="石井貴裕" userId="S::ishii-takahiro-plusdojo2022@seplus2016.onmicrosoft.com::6cde8b5d-ef95-4831-914b-8955f26a4829" providerId="AD" clId="Web-{DC30D8DF-82A4-3067-EA18-3C34E91CF4A1}" dt="2022-06-28T10:33:32.840" v="130" actId="1076"/>
          <ac:picMkLst>
            <pc:docMk/>
            <pc:sldMk cId="3865503000" sldId="282"/>
            <ac:picMk id="15" creationId="{AB09F7E9-DF33-B1AC-70E3-CADFE31EE8D6}"/>
          </ac:picMkLst>
        </pc:picChg>
        <pc:picChg chg="topLvl">
          <ac:chgData name="石井貴裕" userId="S::ishii-takahiro-plusdojo2022@seplus2016.onmicrosoft.com::6cde8b5d-ef95-4831-914b-8955f26a4829" providerId="AD" clId="Web-{DC30D8DF-82A4-3067-EA18-3C34E91CF4A1}" dt="2022-06-28T10:32:55.479" v="129"/>
          <ac:picMkLst>
            <pc:docMk/>
            <pc:sldMk cId="3865503000" sldId="282"/>
            <ac:picMk id="17" creationId="{AA65D452-5E71-4370-CD24-AB1552204962}"/>
          </ac:picMkLst>
        </pc:picChg>
        <pc:picChg chg="topLvl">
          <ac:chgData name="石井貴裕" userId="S::ishii-takahiro-plusdojo2022@seplus2016.onmicrosoft.com::6cde8b5d-ef95-4831-914b-8955f26a4829" providerId="AD" clId="Web-{DC30D8DF-82A4-3067-EA18-3C34E91CF4A1}" dt="2022-06-28T10:32:55.479" v="129"/>
          <ac:picMkLst>
            <pc:docMk/>
            <pc:sldMk cId="3865503000" sldId="282"/>
            <ac:picMk id="21" creationId="{8C324783-5B96-013B-5B0B-DD22195D4DF0}"/>
          </ac:picMkLst>
        </pc:picChg>
        <pc:picChg chg="topLvl">
          <ac:chgData name="石井貴裕" userId="S::ishii-takahiro-plusdojo2022@seplus2016.onmicrosoft.com::6cde8b5d-ef95-4831-914b-8955f26a4829" providerId="AD" clId="Web-{DC30D8DF-82A4-3067-EA18-3C34E91CF4A1}" dt="2022-06-28T10:32:55.479" v="129"/>
          <ac:picMkLst>
            <pc:docMk/>
            <pc:sldMk cId="3865503000" sldId="282"/>
            <ac:picMk id="22" creationId="{5704203D-4DA2-F063-116F-F70D649E386A}"/>
          </ac:picMkLst>
        </pc:picChg>
        <pc:picChg chg="topLvl">
          <ac:chgData name="石井貴裕" userId="S::ishii-takahiro-plusdojo2022@seplus2016.onmicrosoft.com::6cde8b5d-ef95-4831-914b-8955f26a4829" providerId="AD" clId="Web-{DC30D8DF-82A4-3067-EA18-3C34E91CF4A1}" dt="2022-06-28T10:32:55.479" v="129"/>
          <ac:picMkLst>
            <pc:docMk/>
            <pc:sldMk cId="3865503000" sldId="282"/>
            <ac:picMk id="23" creationId="{C99C9AB3-75B1-78B0-A2A6-CBFF2E000878}"/>
          </ac:picMkLst>
        </pc:picChg>
        <pc:picChg chg="mod topLvl">
          <ac:chgData name="石井貴裕" userId="S::ishii-takahiro-plusdojo2022@seplus2016.onmicrosoft.com::6cde8b5d-ef95-4831-914b-8955f26a4829" providerId="AD" clId="Web-{DC30D8DF-82A4-3067-EA18-3C34E91CF4A1}" dt="2022-06-28T10:01:41.260" v="123" actId="1076"/>
          <ac:picMkLst>
            <pc:docMk/>
            <pc:sldMk cId="3865503000" sldId="282"/>
            <ac:picMk id="31" creationId="{DE4CF4B4-6B58-82B4-607B-D6B05BB30FEB}"/>
          </ac:picMkLst>
        </pc:picChg>
        <pc:picChg chg="topLvl">
          <ac:chgData name="石井貴裕" userId="S::ishii-takahiro-plusdojo2022@seplus2016.onmicrosoft.com::6cde8b5d-ef95-4831-914b-8955f26a4829" providerId="AD" clId="Web-{DC30D8DF-82A4-3067-EA18-3C34E91CF4A1}" dt="2022-06-28T10:00:56.519" v="120"/>
          <ac:picMkLst>
            <pc:docMk/>
            <pc:sldMk cId="3865503000" sldId="282"/>
            <ac:picMk id="32" creationId="{292533AE-223A-10ED-CB5C-42F7B719ED30}"/>
          </ac:picMkLst>
        </pc:picChg>
        <pc:picChg chg="topLvl">
          <ac:chgData name="石井貴裕" userId="S::ishii-takahiro-plusdojo2022@seplus2016.onmicrosoft.com::6cde8b5d-ef95-4831-914b-8955f26a4829" providerId="AD" clId="Web-{DC30D8DF-82A4-3067-EA18-3C34E91CF4A1}" dt="2022-06-28T10:00:56.519" v="120"/>
          <ac:picMkLst>
            <pc:docMk/>
            <pc:sldMk cId="3865503000" sldId="282"/>
            <ac:picMk id="33" creationId="{47027C78-3582-51E9-FF40-D4AA6777986B}"/>
          </ac:picMkLst>
        </pc:picChg>
        <pc:picChg chg="topLvl">
          <ac:chgData name="石井貴裕" userId="S::ishii-takahiro-plusdojo2022@seplus2016.onmicrosoft.com::6cde8b5d-ef95-4831-914b-8955f26a4829" providerId="AD" clId="Web-{DC30D8DF-82A4-3067-EA18-3C34E91CF4A1}" dt="2022-06-28T10:00:56.519" v="120"/>
          <ac:picMkLst>
            <pc:docMk/>
            <pc:sldMk cId="3865503000" sldId="282"/>
            <ac:picMk id="34" creationId="{32BAAE04-EE8F-A853-BA7C-E9434D7C1837}"/>
          </ac:picMkLst>
        </pc:picChg>
        <pc:picChg chg="mod topLvl">
          <ac:chgData name="石井貴裕" userId="S::ishii-takahiro-plusdojo2022@seplus2016.onmicrosoft.com::6cde8b5d-ef95-4831-914b-8955f26a4829" providerId="AD" clId="Web-{DC30D8DF-82A4-3067-EA18-3C34E91CF4A1}" dt="2022-06-28T10:00:56.519" v="120"/>
          <ac:picMkLst>
            <pc:docMk/>
            <pc:sldMk cId="3865503000" sldId="282"/>
            <ac:picMk id="35" creationId="{E3625D9C-5B28-6AAD-02CF-A81CA74DA37B}"/>
          </ac:picMkLst>
        </pc:picChg>
        <pc:picChg chg="add mod">
          <ac:chgData name="石井貴裕" userId="S::ishii-takahiro-plusdojo2022@seplus2016.onmicrosoft.com::6cde8b5d-ef95-4831-914b-8955f26a4829" providerId="AD" clId="Web-{DC30D8DF-82A4-3067-EA18-3C34E91CF4A1}" dt="2022-06-28T10:00:21.768" v="113" actId="1076"/>
          <ac:picMkLst>
            <pc:docMk/>
            <pc:sldMk cId="3865503000" sldId="282"/>
            <ac:picMk id="38" creationId="{E02846D8-1820-0AC0-0A7B-B707DC732757}"/>
          </ac:picMkLst>
        </pc:picChg>
        <pc:picChg chg="add mod">
          <ac:chgData name="石井貴裕" userId="S::ishii-takahiro-plusdojo2022@seplus2016.onmicrosoft.com::6cde8b5d-ef95-4831-914b-8955f26a4829" providerId="AD" clId="Web-{DC30D8DF-82A4-3067-EA18-3C34E91CF4A1}" dt="2022-06-28T10:33:51.325" v="132" actId="1076"/>
          <ac:picMkLst>
            <pc:docMk/>
            <pc:sldMk cId="3865503000" sldId="282"/>
            <ac:picMk id="39" creationId="{04DDB88D-51FE-D857-562E-B73BF0A31CBA}"/>
          </ac:picMkLst>
        </pc:picChg>
        <pc:picChg chg="add mod">
          <ac:chgData name="石井貴裕" userId="S::ishii-takahiro-plusdojo2022@seplus2016.onmicrosoft.com::6cde8b5d-ef95-4831-914b-8955f26a4829" providerId="AD" clId="Web-{DC30D8DF-82A4-3067-EA18-3C34E91CF4A1}" dt="2022-06-28T10:35:18.156" v="136" actId="1076"/>
          <ac:picMkLst>
            <pc:docMk/>
            <pc:sldMk cId="3865503000" sldId="282"/>
            <ac:picMk id="40" creationId="{47990DB0-4303-804B-3ADE-6A74A384ECDF}"/>
          </ac:picMkLst>
        </pc:picChg>
        <pc:picChg chg="add mod">
          <ac:chgData name="石井貴裕" userId="S::ishii-takahiro-plusdojo2022@seplus2016.onmicrosoft.com::6cde8b5d-ef95-4831-914b-8955f26a4829" providerId="AD" clId="Web-{DC30D8DF-82A4-3067-EA18-3C34E91CF4A1}" dt="2022-06-28T10:51:31.079" v="176" actId="1076"/>
          <ac:picMkLst>
            <pc:docMk/>
            <pc:sldMk cId="3865503000" sldId="282"/>
            <ac:picMk id="41" creationId="{485FE045-0C4C-C8D1-0AE3-8E16C0332CB1}"/>
          </ac:picMkLst>
        </pc:picChg>
        <pc:picChg chg="topLvl">
          <ac:chgData name="石井貴裕" userId="S::ishii-takahiro-plusdojo2022@seplus2016.onmicrosoft.com::6cde8b5d-ef95-4831-914b-8955f26a4829" providerId="AD" clId="Web-{DC30D8DF-82A4-3067-EA18-3C34E91CF4A1}" dt="2022-06-28T10:34:52.906" v="133"/>
          <ac:picMkLst>
            <pc:docMk/>
            <pc:sldMk cId="3865503000" sldId="282"/>
            <ac:picMk id="42" creationId="{3EB3457A-2ADC-3DF8-1834-02D432ED0998}"/>
          </ac:picMkLst>
        </pc:picChg>
        <pc:picChg chg="mod topLvl">
          <ac:chgData name="石井貴裕" userId="S::ishii-takahiro-plusdojo2022@seplus2016.onmicrosoft.com::6cde8b5d-ef95-4831-914b-8955f26a4829" providerId="AD" clId="Web-{DC30D8DF-82A4-3067-EA18-3C34E91CF4A1}" dt="2022-06-28T10:35:01.343" v="134" actId="1076"/>
          <ac:picMkLst>
            <pc:docMk/>
            <pc:sldMk cId="3865503000" sldId="282"/>
            <ac:picMk id="57" creationId="{7B9D26BB-CCE5-EBF5-9981-9C5EDEE082A5}"/>
          </ac:picMkLst>
        </pc:picChg>
        <pc:picChg chg="topLvl">
          <ac:chgData name="石井貴裕" userId="S::ishii-takahiro-plusdojo2022@seplus2016.onmicrosoft.com::6cde8b5d-ef95-4831-914b-8955f26a4829" providerId="AD" clId="Web-{DC30D8DF-82A4-3067-EA18-3C34E91CF4A1}" dt="2022-06-28T10:34:52.906" v="133"/>
          <ac:picMkLst>
            <pc:docMk/>
            <pc:sldMk cId="3865503000" sldId="282"/>
            <ac:picMk id="59" creationId="{41A18CA9-F77D-153A-13FD-11AAECECE4BA}"/>
          </ac:picMkLst>
        </pc:picChg>
        <pc:picChg chg="topLvl">
          <ac:chgData name="石井貴裕" userId="S::ishii-takahiro-plusdojo2022@seplus2016.onmicrosoft.com::6cde8b5d-ef95-4831-914b-8955f26a4829" providerId="AD" clId="Web-{DC30D8DF-82A4-3067-EA18-3C34E91CF4A1}" dt="2022-06-28T10:34:52.906" v="133"/>
          <ac:picMkLst>
            <pc:docMk/>
            <pc:sldMk cId="3865503000" sldId="282"/>
            <ac:picMk id="60" creationId="{CDBF6FDC-8EB9-FBC2-F980-922C5DEAA01B}"/>
          </ac:picMkLst>
        </pc:picChg>
        <pc:picChg chg="mod topLvl">
          <ac:chgData name="石井貴裕" userId="S::ishii-takahiro-plusdojo2022@seplus2016.onmicrosoft.com::6cde8b5d-ef95-4831-914b-8955f26a4829" providerId="AD" clId="Web-{DC30D8DF-82A4-3067-EA18-3C34E91CF4A1}" dt="2022-06-28T10:51:23.782" v="174" actId="1076"/>
          <ac:picMkLst>
            <pc:docMk/>
            <pc:sldMk cId="3865503000" sldId="282"/>
            <ac:picMk id="61" creationId="{51B31C7A-922F-649B-9744-F08EDCB0436A}"/>
          </ac:picMkLst>
        </pc:picChg>
      </pc:sldChg>
      <pc:sldChg chg="modSp del">
        <pc:chgData name="石井貴裕" userId="S::ishii-takahiro-plusdojo2022@seplus2016.onmicrosoft.com::6cde8b5d-ef95-4831-914b-8955f26a4829" providerId="AD" clId="Web-{DC30D8DF-82A4-3067-EA18-3C34E91CF4A1}" dt="2022-06-28T08:15:41.099" v="25"/>
        <pc:sldMkLst>
          <pc:docMk/>
          <pc:sldMk cId="2489962838" sldId="319"/>
        </pc:sldMkLst>
        <pc:spChg chg="mod">
          <ac:chgData name="石井貴裕" userId="S::ishii-takahiro-plusdojo2022@seplus2016.onmicrosoft.com::6cde8b5d-ef95-4831-914b-8955f26a4829" providerId="AD" clId="Web-{DC30D8DF-82A4-3067-EA18-3C34E91CF4A1}" dt="2022-06-28T08:14:04.127" v="6" actId="20577"/>
          <ac:spMkLst>
            <pc:docMk/>
            <pc:sldMk cId="2489962838" sldId="319"/>
            <ac:spMk id="11" creationId="{F7384E80-4F7E-43E1-9A07-49B8A0A5CB0F}"/>
          </ac:spMkLst>
        </pc:spChg>
      </pc:sldChg>
      <pc:sldChg chg="modSp ord modNotes">
        <pc:chgData name="石井貴裕" userId="S::ishii-takahiro-plusdojo2022@seplus2016.onmicrosoft.com::6cde8b5d-ef95-4831-914b-8955f26a4829" providerId="AD" clId="Web-{DC30D8DF-82A4-3067-EA18-3C34E91CF4A1}" dt="2022-06-28T10:42:33.358" v="146" actId="20577"/>
        <pc:sldMkLst>
          <pc:docMk/>
          <pc:sldMk cId="624262611" sldId="324"/>
        </pc:sldMkLst>
        <pc:spChg chg="mod">
          <ac:chgData name="石井貴裕" userId="S::ishii-takahiro-plusdojo2022@seplus2016.onmicrosoft.com::6cde8b5d-ef95-4831-914b-8955f26a4829" providerId="AD" clId="Web-{DC30D8DF-82A4-3067-EA18-3C34E91CF4A1}" dt="2022-06-28T10:42:33.358" v="146" actId="20577"/>
          <ac:spMkLst>
            <pc:docMk/>
            <pc:sldMk cId="624262611" sldId="324"/>
            <ac:spMk id="24" creationId="{0C4DBA88-2368-5A2D-5C1A-CBEBD4160DC3}"/>
          </ac:spMkLst>
        </pc:spChg>
        <pc:spChg chg="mod">
          <ac:chgData name="石井貴裕" userId="S::ishii-takahiro-plusdojo2022@seplus2016.onmicrosoft.com::6cde8b5d-ef95-4831-914b-8955f26a4829" providerId="AD" clId="Web-{DC30D8DF-82A4-3067-EA18-3C34E91CF4A1}" dt="2022-06-28T09:50:54.202" v="63" actId="20577"/>
          <ac:spMkLst>
            <pc:docMk/>
            <pc:sldMk cId="624262611" sldId="324"/>
            <ac:spMk id="33" creationId="{B14A62C3-2E0E-AEB3-7AB3-EDA8649C69EA}"/>
          </ac:spMkLst>
        </pc:spChg>
        <pc:spChg chg="mod">
          <ac:chgData name="石井貴裕" userId="S::ishii-takahiro-plusdojo2022@seplus2016.onmicrosoft.com::6cde8b5d-ef95-4831-914b-8955f26a4829" providerId="AD" clId="Web-{DC30D8DF-82A4-3067-EA18-3C34E91CF4A1}" dt="2022-06-28T08:14:51.331" v="10" actId="1076"/>
          <ac:spMkLst>
            <pc:docMk/>
            <pc:sldMk cId="624262611" sldId="324"/>
            <ac:spMk id="36" creationId="{6FBF82D1-0E7C-E6E1-7C08-516D40CD80DE}"/>
          </ac:spMkLst>
        </pc:spChg>
        <pc:spChg chg="mod">
          <ac:chgData name="石井貴裕" userId="S::ishii-takahiro-plusdojo2022@seplus2016.onmicrosoft.com::6cde8b5d-ef95-4831-914b-8955f26a4829" providerId="AD" clId="Web-{DC30D8DF-82A4-3067-EA18-3C34E91CF4A1}" dt="2022-06-28T09:53:26.004" v="108" actId="20577"/>
          <ac:spMkLst>
            <pc:docMk/>
            <pc:sldMk cId="624262611" sldId="324"/>
            <ac:spMk id="40" creationId="{80F1D152-70E1-A92D-C202-6D245E3E0FFF}"/>
          </ac:spMkLst>
        </pc:spChg>
        <pc:spChg chg="mod">
          <ac:chgData name="石井貴裕" userId="S::ishii-takahiro-plusdojo2022@seplus2016.onmicrosoft.com::6cde8b5d-ef95-4831-914b-8955f26a4829" providerId="AD" clId="Web-{DC30D8DF-82A4-3067-EA18-3C34E91CF4A1}" dt="2022-06-28T08:15:29.864" v="24" actId="14100"/>
          <ac:spMkLst>
            <pc:docMk/>
            <pc:sldMk cId="624262611" sldId="324"/>
            <ac:spMk id="43" creationId="{52C2D994-223D-DF0B-CF33-C813AC5E9331}"/>
          </ac:spMkLst>
        </pc:spChg>
        <pc:grpChg chg="mod">
          <ac:chgData name="石井貴裕" userId="S::ishii-takahiro-plusdojo2022@seplus2016.onmicrosoft.com::6cde8b5d-ef95-4831-914b-8955f26a4829" providerId="AD" clId="Web-{DC30D8DF-82A4-3067-EA18-3C34E91CF4A1}" dt="2022-06-28T08:15:04.332" v="11" actId="1076"/>
          <ac:grpSpMkLst>
            <pc:docMk/>
            <pc:sldMk cId="624262611" sldId="324"/>
            <ac:grpSpMk id="10" creationId="{4F60F474-A5C5-01BA-69FB-B31B01B9D271}"/>
          </ac:grpSpMkLst>
        </pc:grpChg>
        <pc:grpChg chg="mod">
          <ac:chgData name="石井貴裕" userId="S::ishii-takahiro-plusdojo2022@seplus2016.onmicrosoft.com::6cde8b5d-ef95-4831-914b-8955f26a4829" providerId="AD" clId="Web-{DC30D8DF-82A4-3067-EA18-3C34E91CF4A1}" dt="2022-06-28T08:15:08.770" v="12" actId="1076"/>
          <ac:grpSpMkLst>
            <pc:docMk/>
            <pc:sldMk cId="624262611" sldId="324"/>
            <ac:grpSpMk id="26" creationId="{7C48E1F7-C232-07EB-6664-60DD8654067C}"/>
          </ac:grpSpMkLst>
        </pc:grpChg>
        <pc:grpChg chg="mod">
          <ac:chgData name="石井貴裕" userId="S::ishii-takahiro-plusdojo2022@seplus2016.onmicrosoft.com::6cde8b5d-ef95-4831-914b-8955f26a4829" providerId="AD" clId="Web-{DC30D8DF-82A4-3067-EA18-3C34E91CF4A1}" dt="2022-06-28T08:15:18.332" v="13" actId="1076"/>
          <ac:grpSpMkLst>
            <pc:docMk/>
            <pc:sldMk cId="624262611" sldId="324"/>
            <ac:grpSpMk id="37" creationId="{9744496E-27FC-D5DC-FDC1-5039CC9C34B8}"/>
          </ac:grpSpMkLst>
        </pc:grpChg>
      </pc:sldChg>
    </pc:docChg>
  </pc:docChgLst>
  <pc:docChgLst>
    <pc:chgData name="木村優奈" userId="S::kimura-yuuna-plusdojo2022@seplus2016.onmicrosoft.com::f30eeb48-29de-4c71-8346-611e6d808d4d" providerId="AD" clId="Web-{D17FAB03-3299-C8CB-4832-C43DFB172FB1}"/>
    <pc:docChg chg="modSld">
      <pc:chgData name="木村優奈" userId="S::kimura-yuuna-plusdojo2022@seplus2016.onmicrosoft.com::f30eeb48-29de-4c71-8346-611e6d808d4d" providerId="AD" clId="Web-{D17FAB03-3299-C8CB-4832-C43DFB172FB1}" dt="2022-06-24T00:39:50.936" v="231" actId="20577"/>
      <pc:docMkLst>
        <pc:docMk/>
      </pc:docMkLst>
      <pc:sldChg chg="modSp">
        <pc:chgData name="木村優奈" userId="S::kimura-yuuna-plusdojo2022@seplus2016.onmicrosoft.com::f30eeb48-29de-4c71-8346-611e6d808d4d" providerId="AD" clId="Web-{D17FAB03-3299-C8CB-4832-C43DFB172FB1}" dt="2022-06-24T00:39:02.732" v="209" actId="20577"/>
        <pc:sldMkLst>
          <pc:docMk/>
          <pc:sldMk cId="4065844983" sldId="261"/>
        </pc:sldMkLst>
        <pc:spChg chg="mod">
          <ac:chgData name="木村優奈" userId="S::kimura-yuuna-plusdojo2022@seplus2016.onmicrosoft.com::f30eeb48-29de-4c71-8346-611e6d808d4d" providerId="AD" clId="Web-{D17FAB03-3299-C8CB-4832-C43DFB172FB1}" dt="2022-06-24T00:39:02.732" v="209" actId="20577"/>
          <ac:spMkLst>
            <pc:docMk/>
            <pc:sldMk cId="4065844983" sldId="261"/>
            <ac:spMk id="3" creationId="{01E2178D-E017-ADDB-16D7-756470DB597F}"/>
          </ac:spMkLst>
        </pc:spChg>
      </pc:sldChg>
      <pc:sldChg chg="addSp delSp modSp modNotes">
        <pc:chgData name="木村優奈" userId="S::kimura-yuuna-plusdojo2022@seplus2016.onmicrosoft.com::f30eeb48-29de-4c71-8346-611e6d808d4d" providerId="AD" clId="Web-{D17FAB03-3299-C8CB-4832-C43DFB172FB1}" dt="2022-06-24T00:39:50.936" v="231" actId="20577"/>
        <pc:sldMkLst>
          <pc:docMk/>
          <pc:sldMk cId="2243722344" sldId="262"/>
        </pc:sldMkLst>
        <pc:spChg chg="mod">
          <ac:chgData name="木村優奈" userId="S::kimura-yuuna-plusdojo2022@seplus2016.onmicrosoft.com::f30eeb48-29de-4c71-8346-611e6d808d4d" providerId="AD" clId="Web-{D17FAB03-3299-C8CB-4832-C43DFB172FB1}" dt="2022-06-24T00:39:50.936" v="231" actId="20577"/>
          <ac:spMkLst>
            <pc:docMk/>
            <pc:sldMk cId="2243722344" sldId="262"/>
            <ac:spMk id="3" creationId="{E2C4A07F-F9C0-7DA1-B491-09F94E1DE3D9}"/>
          </ac:spMkLst>
        </pc:spChg>
        <pc:spChg chg="add del mod">
          <ac:chgData name="木村優奈" userId="S::kimura-yuuna-plusdojo2022@seplus2016.onmicrosoft.com::f30eeb48-29de-4c71-8346-611e6d808d4d" providerId="AD" clId="Web-{D17FAB03-3299-C8CB-4832-C43DFB172FB1}" dt="2022-06-24T00:36:37.775" v="3"/>
          <ac:spMkLst>
            <pc:docMk/>
            <pc:sldMk cId="2243722344" sldId="262"/>
            <ac:spMk id="4" creationId="{F212061B-6C8B-9E1E-082C-B252A824EB3D}"/>
          </ac:spMkLst>
        </pc:spChg>
      </pc:sldChg>
    </pc:docChg>
  </pc:docChgLst>
  <pc:docChgLst>
    <pc:chgData name="石井貴裕" userId="S::ishii-takahiro-plusdojo2022@seplus2016.onmicrosoft.com::6cde8b5d-ef95-4831-914b-8955f26a4829" providerId="AD" clId="Web-{3569075D-01D3-025B-4145-90CD44E1D3D7}"/>
    <pc:docChg chg="modSld">
      <pc:chgData name="石井貴裕" userId="S::ishii-takahiro-plusdojo2022@seplus2016.onmicrosoft.com::6cde8b5d-ef95-4831-914b-8955f26a4829" providerId="AD" clId="Web-{3569075D-01D3-025B-4145-90CD44E1D3D7}" dt="2022-06-24T11:59:50.192" v="26" actId="20577"/>
      <pc:docMkLst>
        <pc:docMk/>
      </pc:docMkLst>
      <pc:sldChg chg="modSp">
        <pc:chgData name="石井貴裕" userId="S::ishii-takahiro-plusdojo2022@seplus2016.onmicrosoft.com::6cde8b5d-ef95-4831-914b-8955f26a4829" providerId="AD" clId="Web-{3569075D-01D3-025B-4145-90CD44E1D3D7}" dt="2022-06-24T11:59:50.192" v="26" actId="20577"/>
        <pc:sldMkLst>
          <pc:docMk/>
          <pc:sldMk cId="469708037" sldId="278"/>
        </pc:sldMkLst>
        <pc:spChg chg="mod">
          <ac:chgData name="石井貴裕" userId="S::ishii-takahiro-plusdojo2022@seplus2016.onmicrosoft.com::6cde8b5d-ef95-4831-914b-8955f26a4829" providerId="AD" clId="Web-{3569075D-01D3-025B-4145-90CD44E1D3D7}" dt="2022-06-24T11:59:50.192" v="26" actId="20577"/>
          <ac:spMkLst>
            <pc:docMk/>
            <pc:sldMk cId="469708037" sldId="278"/>
            <ac:spMk id="2" creationId="{9D3F96CF-B8D2-C384-39D9-274C9419232E}"/>
          </ac:spMkLst>
        </pc:spChg>
        <pc:spChg chg="mod">
          <ac:chgData name="石井貴裕" userId="S::ishii-takahiro-plusdojo2022@seplus2016.onmicrosoft.com::6cde8b5d-ef95-4831-914b-8955f26a4829" providerId="AD" clId="Web-{3569075D-01D3-025B-4145-90CD44E1D3D7}" dt="2022-06-24T11:59:41.880" v="24" actId="20577"/>
          <ac:spMkLst>
            <pc:docMk/>
            <pc:sldMk cId="469708037" sldId="278"/>
            <ac:spMk id="3" creationId="{05FAD280-2A19-1358-71CB-7C0EE7F3CEFF}"/>
          </ac:spMkLst>
        </pc:spChg>
      </pc:sldChg>
    </pc:docChg>
  </pc:docChgLst>
  <pc:docChgLst>
    <pc:chgData name="木村優奈" userId="S::kimura-yuuna-plusdojo2022@seplus2016.onmicrosoft.com::f30eeb48-29de-4c71-8346-611e6d808d4d" providerId="AD" clId="Web-{932E54D7-1254-A970-C703-93A402511B14}"/>
    <pc:docChg chg="addSld delSld modSld sldOrd">
      <pc:chgData name="木村優奈" userId="S::kimura-yuuna-plusdojo2022@seplus2016.onmicrosoft.com::f30eeb48-29de-4c71-8346-611e6d808d4d" providerId="AD" clId="Web-{932E54D7-1254-A970-C703-93A402511B14}" dt="2022-06-28T14:01:50.211" v="1567" actId="1076"/>
      <pc:docMkLst>
        <pc:docMk/>
      </pc:docMkLst>
      <pc:sldChg chg="modSp">
        <pc:chgData name="木村優奈" userId="S::kimura-yuuna-plusdojo2022@seplus2016.onmicrosoft.com::f30eeb48-29de-4c71-8346-611e6d808d4d" providerId="AD" clId="Web-{932E54D7-1254-A970-C703-93A402511B14}" dt="2022-06-28T02:21:46.093" v="1" actId="1076"/>
        <pc:sldMkLst>
          <pc:docMk/>
          <pc:sldMk cId="2889795568" sldId="274"/>
        </pc:sldMkLst>
        <pc:picChg chg="mod">
          <ac:chgData name="木村優奈" userId="S::kimura-yuuna-plusdojo2022@seplus2016.onmicrosoft.com::f30eeb48-29de-4c71-8346-611e6d808d4d" providerId="AD" clId="Web-{932E54D7-1254-A970-C703-93A402511B14}" dt="2022-06-28T02:21:46.093" v="1" actId="1076"/>
          <ac:picMkLst>
            <pc:docMk/>
            <pc:sldMk cId="2889795568" sldId="274"/>
            <ac:picMk id="6" creationId="{C2B4DF84-DB03-FC4C-DAB7-6B9501712588}"/>
          </ac:picMkLst>
        </pc:picChg>
      </pc:sldChg>
      <pc:sldChg chg="addSp delSp modSp modNotes">
        <pc:chgData name="木村優奈" userId="S::kimura-yuuna-plusdojo2022@seplus2016.onmicrosoft.com::f30eeb48-29de-4c71-8346-611e6d808d4d" providerId="AD" clId="Web-{932E54D7-1254-A970-C703-93A402511B14}" dt="2022-06-28T11:20:17.743" v="509" actId="1076"/>
        <pc:sldMkLst>
          <pc:docMk/>
          <pc:sldMk cId="3699412620" sldId="285"/>
        </pc:sldMkLst>
        <pc:spChg chg="mod">
          <ac:chgData name="木村優奈" userId="S::kimura-yuuna-plusdojo2022@seplus2016.onmicrosoft.com::f30eeb48-29de-4c71-8346-611e6d808d4d" providerId="AD" clId="Web-{932E54D7-1254-A970-C703-93A402511B14}" dt="2022-06-28T09:36:39.776" v="21" actId="20577"/>
          <ac:spMkLst>
            <pc:docMk/>
            <pc:sldMk cId="3699412620" sldId="285"/>
            <ac:spMk id="9" creationId="{A27D2ADB-7298-60FB-61F1-EA28CE8C55EB}"/>
          </ac:spMkLst>
        </pc:spChg>
        <pc:spChg chg="mod">
          <ac:chgData name="木村優奈" userId="S::kimura-yuuna-plusdojo2022@seplus2016.onmicrosoft.com::f30eeb48-29de-4c71-8346-611e6d808d4d" providerId="AD" clId="Web-{932E54D7-1254-A970-C703-93A402511B14}" dt="2022-06-28T11:12:16.136" v="491" actId="20577"/>
          <ac:spMkLst>
            <pc:docMk/>
            <pc:sldMk cId="3699412620" sldId="285"/>
            <ac:spMk id="47" creationId="{12807E00-14EC-B032-8A08-B9F012287546}"/>
          </ac:spMkLst>
        </pc:spChg>
        <pc:spChg chg="mod">
          <ac:chgData name="木村優奈" userId="S::kimura-yuuna-plusdojo2022@seplus2016.onmicrosoft.com::f30eeb48-29de-4c71-8346-611e6d808d4d" providerId="AD" clId="Web-{932E54D7-1254-A970-C703-93A402511B14}" dt="2022-06-28T11:20:17.743" v="509" actId="1076"/>
          <ac:spMkLst>
            <pc:docMk/>
            <pc:sldMk cId="3699412620" sldId="285"/>
            <ac:spMk id="55" creationId="{42401E40-D722-8FCD-CCFD-FCC3721AB64C}"/>
          </ac:spMkLst>
        </pc:spChg>
        <pc:spChg chg="mod">
          <ac:chgData name="木村優奈" userId="S::kimura-yuuna-plusdojo2022@seplus2016.onmicrosoft.com::f30eeb48-29de-4c71-8346-611e6d808d4d" providerId="AD" clId="Web-{932E54D7-1254-A970-C703-93A402511B14}" dt="2022-06-28T11:08:50.771" v="460" actId="20577"/>
          <ac:spMkLst>
            <pc:docMk/>
            <pc:sldMk cId="3699412620" sldId="285"/>
            <ac:spMk id="56" creationId="{B873C0ED-52FC-E123-CA29-2C1DBD8C51C1}"/>
          </ac:spMkLst>
        </pc:spChg>
        <pc:spChg chg="mod">
          <ac:chgData name="木村優奈" userId="S::kimura-yuuna-plusdojo2022@seplus2016.onmicrosoft.com::f30eeb48-29de-4c71-8346-611e6d808d4d" providerId="AD" clId="Web-{932E54D7-1254-A970-C703-93A402511B14}" dt="2022-06-28T11:06:57.440" v="438" actId="20577"/>
          <ac:spMkLst>
            <pc:docMk/>
            <pc:sldMk cId="3699412620" sldId="285"/>
            <ac:spMk id="57" creationId="{94B02B7C-A7B4-185B-D519-1B098FE07C85}"/>
          </ac:spMkLst>
        </pc:spChg>
        <pc:grpChg chg="mod">
          <ac:chgData name="木村優奈" userId="S::kimura-yuuna-plusdojo2022@seplus2016.onmicrosoft.com::f30eeb48-29de-4c71-8346-611e6d808d4d" providerId="AD" clId="Web-{932E54D7-1254-A970-C703-93A402511B14}" dt="2022-06-28T10:00:41.978" v="206" actId="1076"/>
          <ac:grpSpMkLst>
            <pc:docMk/>
            <pc:sldMk cId="3699412620" sldId="285"/>
            <ac:grpSpMk id="88" creationId="{38420B8A-CFEE-77E3-F3D0-C78EA6A97D2D}"/>
          </ac:grpSpMkLst>
        </pc:grpChg>
        <pc:picChg chg="add mod">
          <ac:chgData name="木村優奈" userId="S::kimura-yuuna-plusdojo2022@seplus2016.onmicrosoft.com::f30eeb48-29de-4c71-8346-611e6d808d4d" providerId="AD" clId="Web-{932E54D7-1254-A970-C703-93A402511B14}" dt="2022-06-28T09:56:19.814" v="177" actId="1076"/>
          <ac:picMkLst>
            <pc:docMk/>
            <pc:sldMk cId="3699412620" sldId="285"/>
            <ac:picMk id="3" creationId="{BC3864B5-7C46-6CB5-E7EE-685C3AB0A54D}"/>
          </ac:picMkLst>
        </pc:picChg>
        <pc:picChg chg="add mod">
          <ac:chgData name="木村優奈" userId="S::kimura-yuuna-plusdojo2022@seplus2016.onmicrosoft.com::f30eeb48-29de-4c71-8346-611e6d808d4d" providerId="AD" clId="Web-{932E54D7-1254-A970-C703-93A402511B14}" dt="2022-06-28T11:06:44.549" v="421" actId="1076"/>
          <ac:picMkLst>
            <pc:docMk/>
            <pc:sldMk cId="3699412620" sldId="285"/>
            <ac:picMk id="7" creationId="{E7981A1B-D7F3-BCAA-B66E-8D1C1CD93E43}"/>
          </ac:picMkLst>
        </pc:picChg>
        <pc:picChg chg="add mod">
          <ac:chgData name="木村優奈" userId="S::kimura-yuuna-plusdojo2022@seplus2016.onmicrosoft.com::f30eeb48-29de-4c71-8346-611e6d808d4d" providerId="AD" clId="Web-{932E54D7-1254-A970-C703-93A402511B14}" dt="2022-06-28T11:05:59.485" v="418" actId="1076"/>
          <ac:picMkLst>
            <pc:docMk/>
            <pc:sldMk cId="3699412620" sldId="285"/>
            <ac:picMk id="13" creationId="{000D70EB-B420-874C-EE83-93154AFEF8E9}"/>
          </ac:picMkLst>
        </pc:picChg>
        <pc:picChg chg="mod">
          <ac:chgData name="木村優奈" userId="S::kimura-yuuna-plusdojo2022@seplus2016.onmicrosoft.com::f30eeb48-29de-4c71-8346-611e6d808d4d" providerId="AD" clId="Web-{932E54D7-1254-A970-C703-93A402511B14}" dt="2022-06-28T09:59:06.803" v="189" actId="1076"/>
          <ac:picMkLst>
            <pc:docMk/>
            <pc:sldMk cId="3699412620" sldId="285"/>
            <ac:picMk id="73" creationId="{A71591E8-202C-DFC6-A14A-F8F23E5A4D7D}"/>
          </ac:picMkLst>
        </pc:picChg>
        <pc:picChg chg="mod">
          <ac:chgData name="木村優奈" userId="S::kimura-yuuna-plusdojo2022@seplus2016.onmicrosoft.com::f30eeb48-29de-4c71-8346-611e6d808d4d" providerId="AD" clId="Web-{932E54D7-1254-A970-C703-93A402511B14}" dt="2022-06-28T09:59:11.788" v="190" actId="1076"/>
          <ac:picMkLst>
            <pc:docMk/>
            <pc:sldMk cId="3699412620" sldId="285"/>
            <ac:picMk id="77" creationId="{E6F554A6-0120-D425-2935-58D3243E9D52}"/>
          </ac:picMkLst>
        </pc:picChg>
        <pc:picChg chg="del mod">
          <ac:chgData name="木村優奈" userId="S::kimura-yuuna-plusdojo2022@seplus2016.onmicrosoft.com::f30eeb48-29de-4c71-8346-611e6d808d4d" providerId="AD" clId="Web-{932E54D7-1254-A970-C703-93A402511B14}" dt="2022-06-28T11:11:22.838" v="467"/>
          <ac:picMkLst>
            <pc:docMk/>
            <pc:sldMk cId="3699412620" sldId="285"/>
            <ac:picMk id="81" creationId="{CC7B29D9-E287-DB94-D675-B89F42D284F1}"/>
          </ac:picMkLst>
        </pc:picChg>
        <pc:picChg chg="mod">
          <ac:chgData name="木村優奈" userId="S::kimura-yuuna-plusdojo2022@seplus2016.onmicrosoft.com::f30eeb48-29de-4c71-8346-611e6d808d4d" providerId="AD" clId="Web-{932E54D7-1254-A970-C703-93A402511B14}" dt="2022-06-28T09:58:13.333" v="185" actId="1076"/>
          <ac:picMkLst>
            <pc:docMk/>
            <pc:sldMk cId="3699412620" sldId="285"/>
            <ac:picMk id="83" creationId="{D0569525-01A9-416D-96D5-6595910CFBEB}"/>
          </ac:picMkLst>
        </pc:picChg>
        <pc:picChg chg="del mod">
          <ac:chgData name="木村優奈" userId="S::kimura-yuuna-plusdojo2022@seplus2016.onmicrosoft.com::f30eeb48-29de-4c71-8346-611e6d808d4d" providerId="AD" clId="Web-{932E54D7-1254-A970-C703-93A402511B14}" dt="2022-06-28T11:11:31.025" v="469"/>
          <ac:picMkLst>
            <pc:docMk/>
            <pc:sldMk cId="3699412620" sldId="285"/>
            <ac:picMk id="91" creationId="{7344F3A5-BE9D-C8BC-084F-EC3412153116}"/>
          </ac:picMkLst>
        </pc:picChg>
        <pc:picChg chg="del mod">
          <ac:chgData name="木村優奈" userId="S::kimura-yuuna-plusdojo2022@seplus2016.onmicrosoft.com::f30eeb48-29de-4c71-8346-611e6d808d4d" providerId="AD" clId="Web-{932E54D7-1254-A970-C703-93A402511B14}" dt="2022-06-28T11:11:27.338" v="468"/>
          <ac:picMkLst>
            <pc:docMk/>
            <pc:sldMk cId="3699412620" sldId="285"/>
            <ac:picMk id="94" creationId="{F745C100-32B5-0DBC-37F1-FC697EA6448B}"/>
          </ac:picMkLst>
        </pc:picChg>
      </pc:sldChg>
      <pc:sldChg chg="ord">
        <pc:chgData name="木村優奈" userId="S::kimura-yuuna-plusdojo2022@seplus2016.onmicrosoft.com::f30eeb48-29de-4c71-8346-611e6d808d4d" providerId="AD" clId="Web-{932E54D7-1254-A970-C703-93A402511B14}" dt="2022-06-28T11:34:22.721" v="562"/>
        <pc:sldMkLst>
          <pc:docMk/>
          <pc:sldMk cId="3549709716" sldId="293"/>
        </pc:sldMkLst>
      </pc:sldChg>
      <pc:sldChg chg="ord">
        <pc:chgData name="木村優奈" userId="S::kimura-yuuna-plusdojo2022@seplus2016.onmicrosoft.com::f30eeb48-29de-4c71-8346-611e6d808d4d" providerId="AD" clId="Web-{932E54D7-1254-A970-C703-93A402511B14}" dt="2022-06-28T06:59:30.498" v="18"/>
        <pc:sldMkLst>
          <pc:docMk/>
          <pc:sldMk cId="447979321" sldId="299"/>
        </pc:sldMkLst>
      </pc:sldChg>
      <pc:sldChg chg="modSp">
        <pc:chgData name="木村優奈" userId="S::kimura-yuuna-plusdojo2022@seplus2016.onmicrosoft.com::f30eeb48-29de-4c71-8346-611e6d808d4d" providerId="AD" clId="Web-{932E54D7-1254-A970-C703-93A402511B14}" dt="2022-06-28T13:58:42.315" v="1495" actId="1076"/>
        <pc:sldMkLst>
          <pc:docMk/>
          <pc:sldMk cId="4096150577" sldId="315"/>
        </pc:sldMkLst>
        <pc:spChg chg="mod">
          <ac:chgData name="木村優奈" userId="S::kimura-yuuna-plusdojo2022@seplus2016.onmicrosoft.com::f30eeb48-29de-4c71-8346-611e6d808d4d" providerId="AD" clId="Web-{932E54D7-1254-A970-C703-93A402511B14}" dt="2022-06-28T13:58:29.986" v="1485" actId="1076"/>
          <ac:spMkLst>
            <pc:docMk/>
            <pc:sldMk cId="4096150577" sldId="315"/>
            <ac:spMk id="2" creationId="{9DD1553C-A4A1-E465-B81E-7433A263CD11}"/>
          </ac:spMkLst>
        </pc:spChg>
        <pc:spChg chg="mod">
          <ac:chgData name="木村優奈" userId="S::kimura-yuuna-plusdojo2022@seplus2016.onmicrosoft.com::f30eeb48-29de-4c71-8346-611e6d808d4d" providerId="AD" clId="Web-{932E54D7-1254-A970-C703-93A402511B14}" dt="2022-06-28T13:58:42.315" v="1494" actId="1076"/>
          <ac:spMkLst>
            <pc:docMk/>
            <pc:sldMk cId="4096150577" sldId="315"/>
            <ac:spMk id="10" creationId="{797188B7-5889-B354-46F2-1E3227425F8E}"/>
          </ac:spMkLst>
        </pc:spChg>
        <pc:spChg chg="mod">
          <ac:chgData name="木村優奈" userId="S::kimura-yuuna-plusdojo2022@seplus2016.onmicrosoft.com::f30eeb48-29de-4c71-8346-611e6d808d4d" providerId="AD" clId="Web-{932E54D7-1254-A970-C703-93A402511B14}" dt="2022-06-28T13:58:42.315" v="1495" actId="1076"/>
          <ac:spMkLst>
            <pc:docMk/>
            <pc:sldMk cId="4096150577" sldId="315"/>
            <ac:spMk id="11" creationId="{3D1F6602-EBB4-3157-38FC-FD45CBA5CA31}"/>
          </ac:spMkLst>
        </pc:spChg>
        <pc:spChg chg="mod">
          <ac:chgData name="木村優奈" userId="S::kimura-yuuna-plusdojo2022@seplus2016.onmicrosoft.com::f30eeb48-29de-4c71-8346-611e6d808d4d" providerId="AD" clId="Web-{932E54D7-1254-A970-C703-93A402511B14}" dt="2022-06-28T13:58:42.315" v="1493" actId="1076"/>
          <ac:spMkLst>
            <pc:docMk/>
            <pc:sldMk cId="4096150577" sldId="315"/>
            <ac:spMk id="12" creationId="{CDAD0A35-EDDE-5115-1AED-C6D7B5B90A5A}"/>
          </ac:spMkLst>
        </pc:spChg>
        <pc:spChg chg="mod">
          <ac:chgData name="木村優奈" userId="S::kimura-yuuna-plusdojo2022@seplus2016.onmicrosoft.com::f30eeb48-29de-4c71-8346-611e6d808d4d" providerId="AD" clId="Web-{932E54D7-1254-A970-C703-93A402511B14}" dt="2022-06-28T13:58:42.315" v="1492" actId="1076"/>
          <ac:spMkLst>
            <pc:docMk/>
            <pc:sldMk cId="4096150577" sldId="315"/>
            <ac:spMk id="13" creationId="{53160696-11CB-1248-6072-96DFEC8B7A7E}"/>
          </ac:spMkLst>
        </pc:spChg>
        <pc:spChg chg="mod">
          <ac:chgData name="木村優奈" userId="S::kimura-yuuna-plusdojo2022@seplus2016.onmicrosoft.com::f30eeb48-29de-4c71-8346-611e6d808d4d" providerId="AD" clId="Web-{932E54D7-1254-A970-C703-93A402511B14}" dt="2022-06-28T13:58:42.315" v="1491" actId="1076"/>
          <ac:spMkLst>
            <pc:docMk/>
            <pc:sldMk cId="4096150577" sldId="315"/>
            <ac:spMk id="14" creationId="{455E5ADF-5AC2-5850-C63B-207A6BCBB039}"/>
          </ac:spMkLst>
        </pc:spChg>
        <pc:spChg chg="mod">
          <ac:chgData name="木村優奈" userId="S::kimura-yuuna-plusdojo2022@seplus2016.onmicrosoft.com::f30eeb48-29de-4c71-8346-611e6d808d4d" providerId="AD" clId="Web-{932E54D7-1254-A970-C703-93A402511B14}" dt="2022-06-28T13:58:00.517" v="1468" actId="1076"/>
          <ac:spMkLst>
            <pc:docMk/>
            <pc:sldMk cId="4096150577" sldId="315"/>
            <ac:spMk id="15" creationId="{7F279C02-946C-CDB4-F61C-2974BB7DA11F}"/>
          </ac:spMkLst>
        </pc:spChg>
      </pc:sldChg>
      <pc:sldChg chg="ord">
        <pc:chgData name="木村優奈" userId="S::kimura-yuuna-plusdojo2022@seplus2016.onmicrosoft.com::f30eeb48-29de-4c71-8346-611e6d808d4d" providerId="AD" clId="Web-{932E54D7-1254-A970-C703-93A402511B14}" dt="2022-06-28T11:14:23.015" v="493"/>
        <pc:sldMkLst>
          <pc:docMk/>
          <pc:sldMk cId="1677804924" sldId="316"/>
        </pc:sldMkLst>
      </pc:sldChg>
      <pc:sldChg chg="ord">
        <pc:chgData name="木村優奈" userId="S::kimura-yuuna-plusdojo2022@seplus2016.onmicrosoft.com::f30eeb48-29de-4c71-8346-611e6d808d4d" providerId="AD" clId="Web-{932E54D7-1254-A970-C703-93A402511B14}" dt="2022-06-28T12:48:00.874" v="639"/>
        <pc:sldMkLst>
          <pc:docMk/>
          <pc:sldMk cId="771602730" sldId="318"/>
        </pc:sldMkLst>
      </pc:sldChg>
      <pc:sldChg chg="addSp delSp modSp add replId">
        <pc:chgData name="木村優奈" userId="S::kimura-yuuna-plusdojo2022@seplus2016.onmicrosoft.com::f30eeb48-29de-4c71-8346-611e6d808d4d" providerId="AD" clId="Web-{932E54D7-1254-A970-C703-93A402511B14}" dt="2022-06-28T14:01:50.211" v="1567" actId="1076"/>
        <pc:sldMkLst>
          <pc:docMk/>
          <pc:sldMk cId="3259262042" sldId="327"/>
        </pc:sldMkLst>
        <pc:spChg chg="add del mod">
          <ac:chgData name="木村優奈" userId="S::kimura-yuuna-plusdojo2022@seplus2016.onmicrosoft.com::f30eeb48-29de-4c71-8346-611e6d808d4d" providerId="AD" clId="Web-{932E54D7-1254-A970-C703-93A402511B14}" dt="2022-06-28T11:48:30.463" v="568" actId="20577"/>
          <ac:spMkLst>
            <pc:docMk/>
            <pc:sldMk cId="3259262042" sldId="327"/>
            <ac:spMk id="7" creationId="{1FA1E29F-28B9-73DB-D24D-CE54374FFEB5}"/>
          </ac:spMkLst>
        </pc:spChg>
        <pc:spChg chg="add mod">
          <ac:chgData name="木村優奈" userId="S::kimura-yuuna-plusdojo2022@seplus2016.onmicrosoft.com::f30eeb48-29de-4c71-8346-611e6d808d4d" providerId="AD" clId="Web-{932E54D7-1254-A970-C703-93A402511B14}" dt="2022-06-28T14:01:50.211" v="1567" actId="1076"/>
          <ac:spMkLst>
            <pc:docMk/>
            <pc:sldMk cId="3259262042" sldId="327"/>
            <ac:spMk id="8" creationId="{F7F3D2D4-CA46-34C6-5C64-55607AD4CFAF}"/>
          </ac:spMkLst>
        </pc:spChg>
        <pc:spChg chg="mod">
          <ac:chgData name="木村優奈" userId="S::kimura-yuuna-plusdojo2022@seplus2016.onmicrosoft.com::f30eeb48-29de-4c71-8346-611e6d808d4d" providerId="AD" clId="Web-{932E54D7-1254-A970-C703-93A402511B14}" dt="2022-06-28T11:31:29.185" v="510"/>
          <ac:spMkLst>
            <pc:docMk/>
            <pc:sldMk cId="3259262042" sldId="327"/>
            <ac:spMk id="107" creationId="{C24F2AD8-1170-1C5A-8A49-100F78F3C9BC}"/>
          </ac:spMkLst>
        </pc:spChg>
        <pc:spChg chg="mod">
          <ac:chgData name="木村優奈" userId="S::kimura-yuuna-plusdojo2022@seplus2016.onmicrosoft.com::f30eeb48-29de-4c71-8346-611e6d808d4d" providerId="AD" clId="Web-{932E54D7-1254-A970-C703-93A402511B14}" dt="2022-06-28T11:31:41.685" v="511"/>
          <ac:spMkLst>
            <pc:docMk/>
            <pc:sldMk cId="3259262042" sldId="327"/>
            <ac:spMk id="113" creationId="{EC8635DA-1F3F-A708-3959-D53EC55CCB05}"/>
          </ac:spMkLst>
        </pc:spChg>
        <pc:picChg chg="add mod">
          <ac:chgData name="木村優奈" userId="S::kimura-yuuna-plusdojo2022@seplus2016.onmicrosoft.com::f30eeb48-29de-4c71-8346-611e6d808d4d" providerId="AD" clId="Web-{932E54D7-1254-A970-C703-93A402511B14}" dt="2022-06-28T11:18:37.240" v="505" actId="1076"/>
          <ac:picMkLst>
            <pc:docMk/>
            <pc:sldMk cId="3259262042" sldId="327"/>
            <ac:picMk id="2" creationId="{C0366B3F-02E6-B418-4099-4C13C72FC5CD}"/>
          </ac:picMkLst>
        </pc:picChg>
        <pc:picChg chg="del mod">
          <ac:chgData name="木村優奈" userId="S::kimura-yuuna-plusdojo2022@seplus2016.onmicrosoft.com::f30eeb48-29de-4c71-8346-611e6d808d4d" providerId="AD" clId="Web-{932E54D7-1254-A970-C703-93A402511B14}" dt="2022-06-28T11:31:49.045" v="512"/>
          <ac:picMkLst>
            <pc:docMk/>
            <pc:sldMk cId="3259262042" sldId="327"/>
            <ac:picMk id="5" creationId="{9801B5BF-11C6-33E2-81FA-E98F95534ABA}"/>
          </ac:picMkLst>
        </pc:picChg>
      </pc:sldChg>
      <pc:sldChg chg="modSp">
        <pc:chgData name="木村優奈" userId="S::kimura-yuuna-plusdojo2022@seplus2016.onmicrosoft.com::f30eeb48-29de-4c71-8346-611e6d808d4d" providerId="AD" clId="Web-{932E54D7-1254-A970-C703-93A402511B14}" dt="2022-06-28T13:58:57.456" v="1502" actId="20577"/>
        <pc:sldMkLst>
          <pc:docMk/>
          <pc:sldMk cId="1812266112" sldId="328"/>
        </pc:sldMkLst>
        <pc:spChg chg="mod">
          <ac:chgData name="木村優奈" userId="S::kimura-yuuna-plusdojo2022@seplus2016.onmicrosoft.com::f30eeb48-29de-4c71-8346-611e6d808d4d" providerId="AD" clId="Web-{932E54D7-1254-A970-C703-93A402511B14}" dt="2022-06-28T13:58:57.456" v="1502" actId="20577"/>
          <ac:spMkLst>
            <pc:docMk/>
            <pc:sldMk cId="1812266112" sldId="328"/>
            <ac:spMk id="11" creationId="{3D1F6602-EBB4-3157-38FC-FD45CBA5CA31}"/>
          </ac:spMkLst>
        </pc:spChg>
        <pc:spChg chg="mod">
          <ac:chgData name="木村優奈" userId="S::kimura-yuuna-plusdojo2022@seplus2016.onmicrosoft.com::f30eeb48-29de-4c71-8346-611e6d808d4d" providerId="AD" clId="Web-{932E54D7-1254-A970-C703-93A402511B14}" dt="2022-06-28T13:58:51.893" v="1496" actId="1076"/>
          <ac:spMkLst>
            <pc:docMk/>
            <pc:sldMk cId="1812266112" sldId="328"/>
            <ac:spMk id="15" creationId="{7F279C02-946C-CDB4-F61C-2974BB7DA11F}"/>
          </ac:spMkLst>
        </pc:spChg>
      </pc:sldChg>
      <pc:sldChg chg="modSp">
        <pc:chgData name="木村優奈" userId="S::kimura-yuuna-plusdojo2022@seplus2016.onmicrosoft.com::f30eeb48-29de-4c71-8346-611e6d808d4d" providerId="AD" clId="Web-{932E54D7-1254-A970-C703-93A402511B14}" dt="2022-06-28T13:59:12.519" v="1509" actId="20577"/>
        <pc:sldMkLst>
          <pc:docMk/>
          <pc:sldMk cId="773991591" sldId="329"/>
        </pc:sldMkLst>
        <pc:spChg chg="mod">
          <ac:chgData name="木村優奈" userId="S::kimura-yuuna-plusdojo2022@seplus2016.onmicrosoft.com::f30eeb48-29de-4c71-8346-611e6d808d4d" providerId="AD" clId="Web-{932E54D7-1254-A970-C703-93A402511B14}" dt="2022-06-28T13:59:12.519" v="1509" actId="20577"/>
          <ac:spMkLst>
            <pc:docMk/>
            <pc:sldMk cId="773991591" sldId="329"/>
            <ac:spMk id="11" creationId="{3D1F6602-EBB4-3157-38FC-FD45CBA5CA31}"/>
          </ac:spMkLst>
        </pc:spChg>
        <pc:spChg chg="mod">
          <ac:chgData name="木村優奈" userId="S::kimura-yuuna-plusdojo2022@seplus2016.onmicrosoft.com::f30eeb48-29de-4c71-8346-611e6d808d4d" providerId="AD" clId="Web-{932E54D7-1254-A970-C703-93A402511B14}" dt="2022-06-28T13:59:04.534" v="1503" actId="1076"/>
          <ac:spMkLst>
            <pc:docMk/>
            <pc:sldMk cId="773991591" sldId="329"/>
            <ac:spMk id="15" creationId="{7F279C02-946C-CDB4-F61C-2974BB7DA11F}"/>
          </ac:spMkLst>
        </pc:spChg>
      </pc:sldChg>
      <pc:sldChg chg="ord">
        <pc:chgData name="木村優奈" userId="S::kimura-yuuna-plusdojo2022@seplus2016.onmicrosoft.com::f30eeb48-29de-4c71-8346-611e6d808d4d" providerId="AD" clId="Web-{932E54D7-1254-A970-C703-93A402511B14}" dt="2022-06-28T13:08:15.488" v="734"/>
        <pc:sldMkLst>
          <pc:docMk/>
          <pc:sldMk cId="663098632" sldId="330"/>
        </pc:sldMkLst>
      </pc:sldChg>
      <pc:sldChg chg="ord">
        <pc:chgData name="木村優奈" userId="S::kimura-yuuna-plusdojo2022@seplus2016.onmicrosoft.com::f30eeb48-29de-4c71-8346-611e6d808d4d" providerId="AD" clId="Web-{932E54D7-1254-A970-C703-93A402511B14}" dt="2022-06-28T13:08:51.083" v="735"/>
        <pc:sldMkLst>
          <pc:docMk/>
          <pc:sldMk cId="1159143464" sldId="331"/>
        </pc:sldMkLst>
      </pc:sldChg>
      <pc:sldChg chg="ord">
        <pc:chgData name="木村優奈" userId="S::kimura-yuuna-plusdojo2022@seplus2016.onmicrosoft.com::f30eeb48-29de-4c71-8346-611e6d808d4d" providerId="AD" clId="Web-{932E54D7-1254-A970-C703-93A402511B14}" dt="2022-06-28T13:09:12.536" v="736"/>
        <pc:sldMkLst>
          <pc:docMk/>
          <pc:sldMk cId="1280565565" sldId="332"/>
        </pc:sldMkLst>
      </pc:sldChg>
      <pc:sldChg chg="new del">
        <pc:chgData name="木村優奈" userId="S::kimura-yuuna-plusdojo2022@seplus2016.onmicrosoft.com::f30eeb48-29de-4c71-8346-611e6d808d4d" providerId="AD" clId="Web-{932E54D7-1254-A970-C703-93A402511B14}" dt="2022-06-28T12:42:29.552" v="620"/>
        <pc:sldMkLst>
          <pc:docMk/>
          <pc:sldMk cId="1964512785" sldId="333"/>
        </pc:sldMkLst>
      </pc:sldChg>
      <pc:sldChg chg="addSp delSp modSp add replId modNotes">
        <pc:chgData name="木村優奈" userId="S::kimura-yuuna-plusdojo2022@seplus2016.onmicrosoft.com::f30eeb48-29de-4c71-8346-611e6d808d4d" providerId="AD" clId="Web-{932E54D7-1254-A970-C703-93A402511B14}" dt="2022-06-28T13:55:42.606" v="1465" actId="20577"/>
        <pc:sldMkLst>
          <pc:docMk/>
          <pc:sldMk cId="2512548414" sldId="333"/>
        </pc:sldMkLst>
        <pc:spChg chg="mod">
          <ac:chgData name="木村優奈" userId="S::kimura-yuuna-plusdojo2022@seplus2016.onmicrosoft.com::f30eeb48-29de-4c71-8346-611e6d808d4d" providerId="AD" clId="Web-{932E54D7-1254-A970-C703-93A402511B14}" dt="2022-06-28T13:40:00.356" v="1265" actId="1076"/>
          <ac:spMkLst>
            <pc:docMk/>
            <pc:sldMk cId="2512548414" sldId="333"/>
            <ac:spMk id="2" creationId="{103EA225-A4E0-A206-DDA3-14C0A2AC6BBB}"/>
          </ac:spMkLst>
        </pc:spChg>
        <pc:spChg chg="add mod">
          <ac:chgData name="木村優奈" userId="S::kimura-yuuna-plusdojo2022@seplus2016.onmicrosoft.com::f30eeb48-29de-4c71-8346-611e6d808d4d" providerId="AD" clId="Web-{932E54D7-1254-A970-C703-93A402511B14}" dt="2022-06-28T13:55:42.606" v="1465" actId="20577"/>
          <ac:spMkLst>
            <pc:docMk/>
            <pc:sldMk cId="2512548414" sldId="333"/>
            <ac:spMk id="7" creationId="{4D11DD7E-4ED5-A294-C412-7C4A40E02DB6}"/>
          </ac:spMkLst>
        </pc:spChg>
        <pc:grpChg chg="del">
          <ac:chgData name="木村優奈" userId="S::kimura-yuuna-plusdojo2022@seplus2016.onmicrosoft.com::f30eeb48-29de-4c71-8346-611e6d808d4d" providerId="AD" clId="Web-{932E54D7-1254-A970-C703-93A402511B14}" dt="2022-06-28T13:09:26.318" v="737"/>
          <ac:grpSpMkLst>
            <pc:docMk/>
            <pc:sldMk cId="2512548414" sldId="333"/>
            <ac:grpSpMk id="10" creationId="{4F60F474-A5C5-01BA-69FB-B31B01B9D271}"/>
          </ac:grpSpMkLst>
        </pc:grpChg>
        <pc:grpChg chg="del">
          <ac:chgData name="木村優奈" userId="S::kimura-yuuna-plusdojo2022@seplus2016.onmicrosoft.com::f30eeb48-29de-4c71-8346-611e6d808d4d" providerId="AD" clId="Web-{932E54D7-1254-A970-C703-93A402511B14}" dt="2022-06-28T13:09:27.490" v="738"/>
          <ac:grpSpMkLst>
            <pc:docMk/>
            <pc:sldMk cId="2512548414" sldId="333"/>
            <ac:grpSpMk id="26" creationId="{7C48E1F7-C232-07EB-6664-60DD8654067C}"/>
          </ac:grpSpMkLst>
        </pc:grpChg>
        <pc:grpChg chg="del">
          <ac:chgData name="木村優奈" userId="S::kimura-yuuna-plusdojo2022@seplus2016.onmicrosoft.com::f30eeb48-29de-4c71-8346-611e6d808d4d" providerId="AD" clId="Web-{932E54D7-1254-A970-C703-93A402511B14}" dt="2022-06-28T13:09:28.834" v="739"/>
          <ac:grpSpMkLst>
            <pc:docMk/>
            <pc:sldMk cId="2512548414" sldId="333"/>
            <ac:grpSpMk id="37" creationId="{9744496E-27FC-D5DC-FDC1-5039CC9C34B8}"/>
          </ac:grpSpMkLst>
        </pc:grpChg>
      </pc:sldChg>
      <pc:sldChg chg="add ord replId">
        <pc:chgData name="木村優奈" userId="S::kimura-yuuna-plusdojo2022@seplus2016.onmicrosoft.com::f30eeb48-29de-4c71-8346-611e6d808d4d" providerId="AD" clId="Web-{932E54D7-1254-A970-C703-93A402511B14}" dt="2022-06-28T12:47:53.608" v="638"/>
        <pc:sldMkLst>
          <pc:docMk/>
          <pc:sldMk cId="1090485882" sldId="334"/>
        </pc:sldMkLst>
      </pc:sldChg>
      <pc:sldChg chg="add ord replId">
        <pc:chgData name="木村優奈" userId="S::kimura-yuuna-plusdojo2022@seplus2016.onmicrosoft.com::f30eeb48-29de-4c71-8346-611e6d808d4d" providerId="AD" clId="Web-{932E54D7-1254-A970-C703-93A402511B14}" dt="2022-06-28T12:47:45.983" v="637"/>
        <pc:sldMkLst>
          <pc:docMk/>
          <pc:sldMk cId="3265383008" sldId="335"/>
        </pc:sldMkLst>
      </pc:sldChg>
      <pc:sldChg chg="add replId">
        <pc:chgData name="木村優奈" userId="S::kimura-yuuna-plusdojo2022@seplus2016.onmicrosoft.com::f30eeb48-29de-4c71-8346-611e6d808d4d" providerId="AD" clId="Web-{932E54D7-1254-A970-C703-93A402511B14}" dt="2022-06-28T12:47:20.701" v="632"/>
        <pc:sldMkLst>
          <pc:docMk/>
          <pc:sldMk cId="3306927682" sldId="336"/>
        </pc:sldMkLst>
      </pc:sldChg>
      <pc:sldChg chg="modSp add ord replId">
        <pc:chgData name="木村優奈" userId="S::kimura-yuuna-plusdojo2022@seplus2016.onmicrosoft.com::f30eeb48-29de-4c71-8346-611e6d808d4d" providerId="AD" clId="Web-{932E54D7-1254-A970-C703-93A402511B14}" dt="2022-06-28T12:52:39.898" v="648"/>
        <pc:sldMkLst>
          <pc:docMk/>
          <pc:sldMk cId="3377029032" sldId="337"/>
        </pc:sldMkLst>
        <pc:spChg chg="mod">
          <ac:chgData name="木村優奈" userId="S::kimura-yuuna-plusdojo2022@seplus2016.onmicrosoft.com::f30eeb48-29de-4c71-8346-611e6d808d4d" providerId="AD" clId="Web-{932E54D7-1254-A970-C703-93A402511B14}" dt="2022-06-28T12:49:15.548" v="644"/>
          <ac:spMkLst>
            <pc:docMk/>
            <pc:sldMk cId="3377029032" sldId="337"/>
            <ac:spMk id="12" creationId="{C4B465C7-0541-4E63-1ECE-18BB66A22F89}"/>
          </ac:spMkLst>
        </pc:spChg>
        <pc:spChg chg="mod">
          <ac:chgData name="木村優奈" userId="S::kimura-yuuna-plusdojo2022@seplus2016.onmicrosoft.com::f30eeb48-29de-4c71-8346-611e6d808d4d" providerId="AD" clId="Web-{932E54D7-1254-A970-C703-93A402511B14}" dt="2022-06-28T12:52:39.898" v="648"/>
          <ac:spMkLst>
            <pc:docMk/>
            <pc:sldMk cId="3377029032" sldId="337"/>
            <ac:spMk id="24" creationId="{8A8C15B5-0D64-2839-9800-5543395D2C97}"/>
          </ac:spMkLst>
        </pc:spChg>
        <pc:spChg chg="mod">
          <ac:chgData name="木村優奈" userId="S::kimura-yuuna-plusdojo2022@seplus2016.onmicrosoft.com::f30eeb48-29de-4c71-8346-611e6d808d4d" providerId="AD" clId="Web-{932E54D7-1254-A970-C703-93A402511B14}" dt="2022-06-28T12:51:53.068" v="646"/>
          <ac:spMkLst>
            <pc:docMk/>
            <pc:sldMk cId="3377029032" sldId="337"/>
            <ac:spMk id="28" creationId="{B3886C0B-0E11-9FA2-EC9A-32E105D93761}"/>
          </ac:spMkLst>
        </pc:spChg>
        <pc:spChg chg="mod">
          <ac:chgData name="木村優奈" userId="S::kimura-yuuna-plusdojo2022@seplus2016.onmicrosoft.com::f30eeb48-29de-4c71-8346-611e6d808d4d" providerId="AD" clId="Web-{932E54D7-1254-A970-C703-93A402511B14}" dt="2022-06-28T12:52:05.959" v="647"/>
          <ac:spMkLst>
            <pc:docMk/>
            <pc:sldMk cId="3377029032" sldId="337"/>
            <ac:spMk id="30" creationId="{82D29182-F5C1-F2A2-1333-A3C7E363D3DF}"/>
          </ac:spMkLst>
        </pc:spChg>
        <pc:spChg chg="mod">
          <ac:chgData name="木村優奈" userId="S::kimura-yuuna-plusdojo2022@seplus2016.onmicrosoft.com::f30eeb48-29de-4c71-8346-611e6d808d4d" providerId="AD" clId="Web-{932E54D7-1254-A970-C703-93A402511B14}" dt="2022-06-28T12:49:23.923" v="645"/>
          <ac:spMkLst>
            <pc:docMk/>
            <pc:sldMk cId="3377029032" sldId="337"/>
            <ac:spMk id="32" creationId="{E87434A7-1219-6B50-E2F3-6DDF546C48C3}"/>
          </ac:spMkLst>
        </pc:spChg>
      </pc:sldChg>
      <pc:sldChg chg="add ord replId">
        <pc:chgData name="木村優奈" userId="S::kimura-yuuna-plusdojo2022@seplus2016.onmicrosoft.com::f30eeb48-29de-4c71-8346-611e6d808d4d" providerId="AD" clId="Web-{932E54D7-1254-A970-C703-93A402511B14}" dt="2022-06-28T12:47:37.311" v="635"/>
        <pc:sldMkLst>
          <pc:docMk/>
          <pc:sldMk cId="828205744" sldId="338"/>
        </pc:sldMkLst>
      </pc:sldChg>
      <pc:sldChg chg="addSp delSp modSp add ord replId">
        <pc:chgData name="木村優奈" userId="S::kimura-yuuna-plusdojo2022@seplus2016.onmicrosoft.com::f30eeb48-29de-4c71-8346-611e6d808d4d" providerId="AD" clId="Web-{932E54D7-1254-A970-C703-93A402511B14}" dt="2022-06-28T13:23:29.952" v="894" actId="20577"/>
        <pc:sldMkLst>
          <pc:docMk/>
          <pc:sldMk cId="4174731628" sldId="339"/>
        </pc:sldMkLst>
        <pc:spChg chg="mod">
          <ac:chgData name="木村優奈" userId="S::kimura-yuuna-plusdojo2022@seplus2016.onmicrosoft.com::f30eeb48-29de-4c71-8346-611e6d808d4d" providerId="AD" clId="Web-{932E54D7-1254-A970-C703-93A402511B14}" dt="2022-06-28T12:59:39.660" v="653" actId="20577"/>
          <ac:spMkLst>
            <pc:docMk/>
            <pc:sldMk cId="4174731628" sldId="339"/>
            <ac:spMk id="2" creationId="{103EA225-A4E0-A206-DDA3-14C0A2AC6BBB}"/>
          </ac:spMkLst>
        </pc:spChg>
        <pc:spChg chg="add mod">
          <ac:chgData name="木村優奈" userId="S::kimura-yuuna-plusdojo2022@seplus2016.onmicrosoft.com::f30eeb48-29de-4c71-8346-611e6d808d4d" providerId="AD" clId="Web-{932E54D7-1254-A970-C703-93A402511B14}" dt="2022-06-28T13:23:29.952" v="894" actId="20577"/>
          <ac:spMkLst>
            <pc:docMk/>
            <pc:sldMk cId="4174731628" sldId="339"/>
            <ac:spMk id="12" creationId="{10940774-E33B-2268-8955-EC053E57CF55}"/>
          </ac:spMkLst>
        </pc:spChg>
        <pc:spChg chg="add mod">
          <ac:chgData name="木村優奈" userId="S::kimura-yuuna-plusdojo2022@seplus2016.onmicrosoft.com::f30eeb48-29de-4c71-8346-611e6d808d4d" providerId="AD" clId="Web-{932E54D7-1254-A970-C703-93A402511B14}" dt="2022-06-28T13:03:25.932" v="711" actId="20577"/>
          <ac:spMkLst>
            <pc:docMk/>
            <pc:sldMk cId="4174731628" sldId="339"/>
            <ac:spMk id="13" creationId="{987D414F-31CD-0D7E-9C67-516DCF17253E}"/>
          </ac:spMkLst>
        </pc:spChg>
        <pc:grpChg chg="del">
          <ac:chgData name="木村優奈" userId="S::kimura-yuuna-plusdojo2022@seplus2016.onmicrosoft.com::f30eeb48-29de-4c71-8346-611e6d808d4d" providerId="AD" clId="Web-{932E54D7-1254-A970-C703-93A402511B14}" dt="2022-06-28T13:00:09.989" v="654"/>
          <ac:grpSpMkLst>
            <pc:docMk/>
            <pc:sldMk cId="4174731628" sldId="339"/>
            <ac:grpSpMk id="10" creationId="{4F60F474-A5C5-01BA-69FB-B31B01B9D271}"/>
          </ac:grpSpMkLst>
        </pc:grpChg>
        <pc:grpChg chg="del">
          <ac:chgData name="木村優奈" userId="S::kimura-yuuna-plusdojo2022@seplus2016.onmicrosoft.com::f30eeb48-29de-4c71-8346-611e6d808d4d" providerId="AD" clId="Web-{932E54D7-1254-A970-C703-93A402511B14}" dt="2022-06-28T13:00:12.505" v="655"/>
          <ac:grpSpMkLst>
            <pc:docMk/>
            <pc:sldMk cId="4174731628" sldId="339"/>
            <ac:grpSpMk id="26" creationId="{7C48E1F7-C232-07EB-6664-60DD8654067C}"/>
          </ac:grpSpMkLst>
        </pc:grpChg>
        <pc:grpChg chg="del">
          <ac:chgData name="木村優奈" userId="S::kimura-yuuna-plusdojo2022@seplus2016.onmicrosoft.com::f30eeb48-29de-4c71-8346-611e6d808d4d" providerId="AD" clId="Web-{932E54D7-1254-A970-C703-93A402511B14}" dt="2022-06-28T13:00:15.146" v="656"/>
          <ac:grpSpMkLst>
            <pc:docMk/>
            <pc:sldMk cId="4174731628" sldId="339"/>
            <ac:grpSpMk id="37" creationId="{9744496E-27FC-D5DC-FDC1-5039CC9C34B8}"/>
          </ac:grpSpMkLst>
        </pc:grpChg>
        <pc:picChg chg="add mod">
          <ac:chgData name="木村優奈" userId="S::kimura-yuuna-plusdojo2022@seplus2016.onmicrosoft.com::f30eeb48-29de-4c71-8346-611e6d808d4d" providerId="AD" clId="Web-{932E54D7-1254-A970-C703-93A402511B14}" dt="2022-06-28T12:59:30.332" v="652" actId="1076"/>
          <ac:picMkLst>
            <pc:docMk/>
            <pc:sldMk cId="4174731628" sldId="339"/>
            <ac:picMk id="11" creationId="{E3C4581C-5C5E-8A41-ADD8-1474B09BE820}"/>
          </ac:picMkLst>
        </pc:picChg>
      </pc:sldChg>
      <pc:sldChg chg="addSp delSp modSp add replId">
        <pc:chgData name="木村優奈" userId="S::kimura-yuuna-plusdojo2022@seplus2016.onmicrosoft.com::f30eeb48-29de-4c71-8346-611e6d808d4d" providerId="AD" clId="Web-{932E54D7-1254-A970-C703-93A402511B14}" dt="2022-06-28T13:07:10.627" v="732" actId="14100"/>
        <pc:sldMkLst>
          <pc:docMk/>
          <pc:sldMk cId="852880757" sldId="340"/>
        </pc:sldMkLst>
        <pc:spChg chg="add mod">
          <ac:chgData name="木村優奈" userId="S::kimura-yuuna-plusdojo2022@seplus2016.onmicrosoft.com::f30eeb48-29de-4c71-8346-611e6d808d4d" providerId="AD" clId="Web-{932E54D7-1254-A970-C703-93A402511B14}" dt="2022-06-28T13:07:10.627" v="732" actId="14100"/>
          <ac:spMkLst>
            <pc:docMk/>
            <pc:sldMk cId="852880757" sldId="340"/>
            <ac:spMk id="4" creationId="{DB350DD6-7DF9-F266-B891-9DEBE8682EF9}"/>
          </ac:spMkLst>
        </pc:spChg>
        <pc:spChg chg="mod">
          <ac:chgData name="木村優奈" userId="S::kimura-yuuna-plusdojo2022@seplus2016.onmicrosoft.com::f30eeb48-29de-4c71-8346-611e6d808d4d" providerId="AD" clId="Web-{932E54D7-1254-A970-C703-93A402511B14}" dt="2022-06-28T13:04:38.013" v="726" actId="20577"/>
          <ac:spMkLst>
            <pc:docMk/>
            <pc:sldMk cId="852880757" sldId="340"/>
            <ac:spMk id="12" creationId="{10940774-E33B-2268-8955-EC053E57CF55}"/>
          </ac:spMkLst>
        </pc:spChg>
        <pc:spChg chg="del">
          <ac:chgData name="木村優奈" userId="S::kimura-yuuna-plusdojo2022@seplus2016.onmicrosoft.com::f30eeb48-29de-4c71-8346-611e6d808d4d" providerId="AD" clId="Web-{932E54D7-1254-A970-C703-93A402511B14}" dt="2022-06-28T13:04:51.888" v="727"/>
          <ac:spMkLst>
            <pc:docMk/>
            <pc:sldMk cId="852880757" sldId="340"/>
            <ac:spMk id="13" creationId="{987D414F-31CD-0D7E-9C67-516DCF17253E}"/>
          </ac:spMkLst>
        </pc:spChg>
      </pc:sldChg>
    </pc:docChg>
  </pc:docChgLst>
  <pc:docChgLst>
    <pc:chgData name="石井貴裕" userId="S::ishii-takahiro-plusdojo2022@seplus2016.onmicrosoft.com::6cde8b5d-ef95-4831-914b-8955f26a4829" providerId="AD" clId="Web-{F2A14735-A464-5AD8-3D29-4AF111B007F8}"/>
    <pc:docChg chg="addSld delSld modSld addMainMaster modMainMaster">
      <pc:chgData name="石井貴裕" userId="S::ishii-takahiro-plusdojo2022@seplus2016.onmicrosoft.com::6cde8b5d-ef95-4831-914b-8955f26a4829" providerId="AD" clId="Web-{F2A14735-A464-5AD8-3D29-4AF111B007F8}" dt="2022-06-28T18:26:34.337" v="1240"/>
      <pc:docMkLst>
        <pc:docMk/>
      </pc:docMkLst>
      <pc:sldChg chg="modSp modNotes">
        <pc:chgData name="石井貴裕" userId="S::ishii-takahiro-plusdojo2022@seplus2016.onmicrosoft.com::6cde8b5d-ef95-4831-914b-8955f26a4829" providerId="AD" clId="Web-{F2A14735-A464-5AD8-3D29-4AF111B007F8}" dt="2022-06-28T18:26:34.337" v="1240"/>
        <pc:sldMkLst>
          <pc:docMk/>
          <pc:sldMk cId="3865503000" sldId="282"/>
        </pc:sldMkLst>
        <pc:spChg chg="mod">
          <ac:chgData name="石井貴裕" userId="S::ishii-takahiro-plusdojo2022@seplus2016.onmicrosoft.com::6cde8b5d-ef95-4831-914b-8955f26a4829" providerId="AD" clId="Web-{F2A14735-A464-5AD8-3D29-4AF111B007F8}" dt="2022-06-28T11:53:50.717" v="135" actId="20577"/>
          <ac:spMkLst>
            <pc:docMk/>
            <pc:sldMk cId="3865503000" sldId="282"/>
            <ac:spMk id="47" creationId="{12807E00-14EC-B032-8A08-B9F012287546}"/>
          </ac:spMkLst>
        </pc:spChg>
        <pc:spChg chg="mod">
          <ac:chgData name="石井貴裕" userId="S::ishii-takahiro-plusdojo2022@seplus2016.onmicrosoft.com::6cde8b5d-ef95-4831-914b-8955f26a4829" providerId="AD" clId="Web-{F2A14735-A464-5AD8-3D29-4AF111B007F8}" dt="2022-06-28T11:20:02.960" v="11" actId="20577"/>
          <ac:spMkLst>
            <pc:docMk/>
            <pc:sldMk cId="3865503000" sldId="282"/>
            <ac:spMk id="53" creationId="{13E0C964-438D-FB8C-B32C-9F13026992B7}"/>
          </ac:spMkLst>
        </pc:spChg>
        <pc:spChg chg="mod">
          <ac:chgData name="石井貴裕" userId="S::ishii-takahiro-plusdojo2022@seplus2016.onmicrosoft.com::6cde8b5d-ef95-4831-914b-8955f26a4829" providerId="AD" clId="Web-{F2A14735-A464-5AD8-3D29-4AF111B007F8}" dt="2022-06-28T11:51:41.885" v="119" actId="1076"/>
          <ac:spMkLst>
            <pc:docMk/>
            <pc:sldMk cId="3865503000" sldId="282"/>
            <ac:spMk id="55" creationId="{42401E40-D722-8FCD-CCFD-FCC3721AB64C}"/>
          </ac:spMkLst>
        </pc:spChg>
        <pc:spChg chg="mod">
          <ac:chgData name="石井貴裕" userId="S::ishii-takahiro-plusdojo2022@seplus2016.onmicrosoft.com::6cde8b5d-ef95-4831-914b-8955f26a4829" providerId="AD" clId="Web-{F2A14735-A464-5AD8-3D29-4AF111B007F8}" dt="2022-06-28T12:19:04.471" v="208" actId="20577"/>
          <ac:spMkLst>
            <pc:docMk/>
            <pc:sldMk cId="3865503000" sldId="282"/>
            <ac:spMk id="56" creationId="{B873C0ED-52FC-E123-CA29-2C1DBD8C51C1}"/>
          </ac:spMkLst>
        </pc:spChg>
      </pc:sldChg>
      <pc:sldChg chg="addSp delSp modSp">
        <pc:chgData name="石井貴裕" userId="S::ishii-takahiro-plusdojo2022@seplus2016.onmicrosoft.com::6cde8b5d-ef95-4831-914b-8955f26a4829" providerId="AD" clId="Web-{F2A14735-A464-5AD8-3D29-4AF111B007F8}" dt="2022-06-28T13:40:26.468" v="576"/>
        <pc:sldMkLst>
          <pc:docMk/>
          <pc:sldMk cId="2879380701" sldId="292"/>
        </pc:sldMkLst>
        <pc:picChg chg="add del mod">
          <ac:chgData name="石井貴裕" userId="S::ishii-takahiro-plusdojo2022@seplus2016.onmicrosoft.com::6cde8b5d-ef95-4831-914b-8955f26a4829" providerId="AD" clId="Web-{F2A14735-A464-5AD8-3D29-4AF111B007F8}" dt="2022-06-28T13:40:26.468" v="576"/>
          <ac:picMkLst>
            <pc:docMk/>
            <pc:sldMk cId="2879380701" sldId="292"/>
            <ac:picMk id="5" creationId="{DEC3E2F8-AEEA-4100-228B-9C8EE57A323A}"/>
          </ac:picMkLst>
        </pc:picChg>
      </pc:sldChg>
      <pc:sldChg chg="modSp">
        <pc:chgData name="石井貴裕" userId="S::ishii-takahiro-plusdojo2022@seplus2016.onmicrosoft.com::6cde8b5d-ef95-4831-914b-8955f26a4829" providerId="AD" clId="Web-{F2A14735-A464-5AD8-3D29-4AF111B007F8}" dt="2022-06-28T18:17:14.585" v="1196" actId="1076"/>
        <pc:sldMkLst>
          <pc:docMk/>
          <pc:sldMk cId="3221453768" sldId="296"/>
        </pc:sldMkLst>
        <pc:spChg chg="mod">
          <ac:chgData name="石井貴裕" userId="S::ishii-takahiro-plusdojo2022@seplus2016.onmicrosoft.com::6cde8b5d-ef95-4831-914b-8955f26a4829" providerId="AD" clId="Web-{F2A14735-A464-5AD8-3D29-4AF111B007F8}" dt="2022-06-28T18:17:14.585" v="1196" actId="1076"/>
          <ac:spMkLst>
            <pc:docMk/>
            <pc:sldMk cId="3221453768" sldId="296"/>
            <ac:spMk id="3" creationId="{842F8F7F-59F1-11AD-5E13-12569E5D4573}"/>
          </ac:spMkLst>
        </pc:spChg>
      </pc:sldChg>
      <pc:sldChg chg="modSp">
        <pc:chgData name="石井貴裕" userId="S::ishii-takahiro-plusdojo2022@seplus2016.onmicrosoft.com::6cde8b5d-ef95-4831-914b-8955f26a4829" providerId="AD" clId="Web-{F2A14735-A464-5AD8-3D29-4AF111B007F8}" dt="2022-06-28T12:48:51.672" v="329" actId="20577"/>
        <pc:sldMkLst>
          <pc:docMk/>
          <pc:sldMk cId="771602730" sldId="318"/>
        </pc:sldMkLst>
        <pc:spChg chg="mod">
          <ac:chgData name="石井貴裕" userId="S::ishii-takahiro-plusdojo2022@seplus2016.onmicrosoft.com::6cde8b5d-ef95-4831-914b-8955f26a4829" providerId="AD" clId="Web-{F2A14735-A464-5AD8-3D29-4AF111B007F8}" dt="2022-06-28T12:48:51.672" v="329" actId="20577"/>
          <ac:spMkLst>
            <pc:docMk/>
            <pc:sldMk cId="771602730" sldId="318"/>
            <ac:spMk id="32" creationId="{E87434A7-1219-6B50-E2F3-6DDF546C48C3}"/>
          </ac:spMkLst>
        </pc:spChg>
      </pc:sldChg>
      <pc:sldChg chg="addSp delSp modSp del addAnim modAnim modNotes">
        <pc:chgData name="石井貴裕" userId="S::ishii-takahiro-plusdojo2022@seplus2016.onmicrosoft.com::6cde8b5d-ef95-4831-914b-8955f26a4829" providerId="AD" clId="Web-{F2A14735-A464-5AD8-3D29-4AF111B007F8}" dt="2022-06-28T16:45:36.245" v="1034"/>
        <pc:sldMkLst>
          <pc:docMk/>
          <pc:sldMk cId="624262611" sldId="324"/>
        </pc:sldMkLst>
        <pc:spChg chg="mod">
          <ac:chgData name="石井貴裕" userId="S::ishii-takahiro-plusdojo2022@seplus2016.onmicrosoft.com::6cde8b5d-ef95-4831-914b-8955f26a4829" providerId="AD" clId="Web-{F2A14735-A464-5AD8-3D29-4AF111B007F8}" dt="2022-06-28T12:00:26.668" v="177" actId="20577"/>
          <ac:spMkLst>
            <pc:docMk/>
            <pc:sldMk cId="624262611" sldId="324"/>
            <ac:spMk id="2" creationId="{103EA225-A4E0-A206-DDA3-14C0A2AC6BBB}"/>
          </ac:spMkLst>
        </pc:spChg>
        <pc:spChg chg="mod">
          <ac:chgData name="石井貴裕" userId="S::ishii-takahiro-plusdojo2022@seplus2016.onmicrosoft.com::6cde8b5d-ef95-4831-914b-8955f26a4829" providerId="AD" clId="Web-{F2A14735-A464-5AD8-3D29-4AF111B007F8}" dt="2022-06-28T16:41:32.331" v="1025" actId="1076"/>
          <ac:spMkLst>
            <pc:docMk/>
            <pc:sldMk cId="624262611" sldId="324"/>
            <ac:spMk id="4" creationId="{C6146DD0-7CCC-FDE9-1E8A-B81FAD0EA355}"/>
          </ac:spMkLst>
        </pc:spChg>
        <pc:spChg chg="mod">
          <ac:chgData name="石井貴裕" userId="S::ishii-takahiro-plusdojo2022@seplus2016.onmicrosoft.com::6cde8b5d-ef95-4831-914b-8955f26a4829" providerId="AD" clId="Web-{F2A14735-A464-5AD8-3D29-4AF111B007F8}" dt="2022-06-28T16:17:30.053" v="995" actId="1076"/>
          <ac:spMkLst>
            <pc:docMk/>
            <pc:sldMk cId="624262611" sldId="324"/>
            <ac:spMk id="11" creationId="{204EB5E0-9A03-CAF4-6AD1-BFB6B725B3F1}"/>
          </ac:spMkLst>
        </pc:spChg>
        <pc:spChg chg="del mod">
          <ac:chgData name="石井貴裕" userId="S::ishii-takahiro-plusdojo2022@seplus2016.onmicrosoft.com::6cde8b5d-ef95-4831-914b-8955f26a4829" providerId="AD" clId="Web-{F2A14735-A464-5AD8-3D29-4AF111B007F8}" dt="2022-06-28T16:23:48.814" v="1015"/>
          <ac:spMkLst>
            <pc:docMk/>
            <pc:sldMk cId="624262611" sldId="324"/>
            <ac:spMk id="12" creationId="{044DE705-7E05-E573-B4B6-42863C5E7869}"/>
          </ac:spMkLst>
        </pc:spChg>
        <pc:spChg chg="mod">
          <ac:chgData name="石井貴裕" userId="S::ishii-takahiro-plusdojo2022@seplus2016.onmicrosoft.com::6cde8b5d-ef95-4831-914b-8955f26a4829" providerId="AD" clId="Web-{F2A14735-A464-5AD8-3D29-4AF111B007F8}" dt="2022-06-28T16:21:08.669" v="1011" actId="20577"/>
          <ac:spMkLst>
            <pc:docMk/>
            <pc:sldMk cId="624262611" sldId="324"/>
            <ac:spMk id="23" creationId="{6CD8246D-3F47-45B7-C8A3-2BA70EEABD59}"/>
          </ac:spMkLst>
        </pc:spChg>
        <pc:spChg chg="mod">
          <ac:chgData name="石井貴裕" userId="S::ishii-takahiro-plusdojo2022@seplus2016.onmicrosoft.com::6cde8b5d-ef95-4831-914b-8955f26a4829" providerId="AD" clId="Web-{F2A14735-A464-5AD8-3D29-4AF111B007F8}" dt="2022-06-28T16:41:23.190" v="1023" actId="1076"/>
          <ac:spMkLst>
            <pc:docMk/>
            <pc:sldMk cId="624262611" sldId="324"/>
            <ac:spMk id="24" creationId="{0C4DBA88-2368-5A2D-5C1A-CBEBD4160DC3}"/>
          </ac:spMkLst>
        </pc:spChg>
        <pc:spChg chg="mod">
          <ac:chgData name="石井貴裕" userId="S::ishii-takahiro-plusdojo2022@seplus2016.onmicrosoft.com::6cde8b5d-ef95-4831-914b-8955f26a4829" providerId="AD" clId="Web-{F2A14735-A464-5AD8-3D29-4AF111B007F8}" dt="2022-06-28T12:45:30.884" v="325" actId="20577"/>
          <ac:spMkLst>
            <pc:docMk/>
            <pc:sldMk cId="624262611" sldId="324"/>
            <ac:spMk id="33" creationId="{B14A62C3-2E0E-AEB3-7AB3-EDA8649C69EA}"/>
          </ac:spMkLst>
        </pc:spChg>
        <pc:grpChg chg="add">
          <ac:chgData name="石井貴裕" userId="S::ishii-takahiro-plusdojo2022@seplus2016.onmicrosoft.com::6cde8b5d-ef95-4831-914b-8955f26a4829" providerId="AD" clId="Web-{F2A14735-A464-5AD8-3D29-4AF111B007F8}" dt="2022-06-28T16:41:46.972" v="1026"/>
          <ac:grpSpMkLst>
            <pc:docMk/>
            <pc:sldMk cId="624262611" sldId="324"/>
            <ac:grpSpMk id="3" creationId="{115DD94F-96D9-4FB6-FBF3-C5480B34EDC8}"/>
          </ac:grpSpMkLst>
        </pc:grpChg>
        <pc:grpChg chg="add del mod">
          <ac:chgData name="石井貴裕" userId="S::ishii-takahiro-plusdojo2022@seplus2016.onmicrosoft.com::6cde8b5d-ef95-4831-914b-8955f26a4829" providerId="AD" clId="Web-{F2A14735-A464-5AD8-3D29-4AF111B007F8}" dt="2022-06-28T16:23:45.721" v="1014"/>
          <ac:grpSpMkLst>
            <pc:docMk/>
            <pc:sldMk cId="624262611" sldId="324"/>
            <ac:grpSpMk id="21" creationId="{137B4857-CF1B-487D-536F-4C26EDC679D6}"/>
          </ac:grpSpMkLst>
        </pc:grpChg>
        <pc:grpChg chg="mod">
          <ac:chgData name="石井貴裕" userId="S::ishii-takahiro-plusdojo2022@seplus2016.onmicrosoft.com::6cde8b5d-ef95-4831-914b-8955f26a4829" providerId="AD" clId="Web-{F2A14735-A464-5AD8-3D29-4AF111B007F8}" dt="2022-06-28T16:42:05.645" v="1028" actId="1076"/>
          <ac:grpSpMkLst>
            <pc:docMk/>
            <pc:sldMk cId="624262611" sldId="324"/>
            <ac:grpSpMk id="26" creationId="{7C48E1F7-C232-07EB-6664-60DD8654067C}"/>
          </ac:grpSpMkLst>
        </pc:grpChg>
        <pc:grpChg chg="mod">
          <ac:chgData name="石井貴裕" userId="S::ishii-takahiro-plusdojo2022@seplus2016.onmicrosoft.com::6cde8b5d-ef95-4831-914b-8955f26a4829" providerId="AD" clId="Web-{F2A14735-A464-5AD8-3D29-4AF111B007F8}" dt="2022-06-28T16:42:12.676" v="1030" actId="1076"/>
          <ac:grpSpMkLst>
            <pc:docMk/>
            <pc:sldMk cId="624262611" sldId="324"/>
            <ac:grpSpMk id="37" creationId="{9744496E-27FC-D5DC-FDC1-5039CC9C34B8}"/>
          </ac:grpSpMkLst>
        </pc:grpChg>
      </pc:sldChg>
      <pc:sldChg chg="addSp modSp addAnim modAnim modNotes">
        <pc:chgData name="石井貴裕" userId="S::ishii-takahiro-plusdojo2022@seplus2016.onmicrosoft.com::6cde8b5d-ef95-4831-914b-8955f26a4829" providerId="AD" clId="Web-{F2A14735-A464-5AD8-3D29-4AF111B007F8}" dt="2022-06-28T18:00:44.445" v="1183"/>
        <pc:sldMkLst>
          <pc:docMk/>
          <pc:sldMk cId="2512548414" sldId="333"/>
        </pc:sldMkLst>
        <pc:spChg chg="add mod">
          <ac:chgData name="石井貴裕" userId="S::ishii-takahiro-plusdojo2022@seplus2016.onmicrosoft.com::6cde8b5d-ef95-4831-914b-8955f26a4829" providerId="AD" clId="Web-{F2A14735-A464-5AD8-3D29-4AF111B007F8}" dt="2022-06-28T17:46:27.013" v="1176" actId="1076"/>
          <ac:spMkLst>
            <pc:docMk/>
            <pc:sldMk cId="2512548414" sldId="333"/>
            <ac:spMk id="3" creationId="{AA0F725C-4A12-B31A-AA48-54236BA40458}"/>
          </ac:spMkLst>
        </pc:spChg>
        <pc:spChg chg="mod">
          <ac:chgData name="石井貴裕" userId="S::ishii-takahiro-plusdojo2022@seplus2016.onmicrosoft.com::6cde8b5d-ef95-4831-914b-8955f26a4829" providerId="AD" clId="Web-{F2A14735-A464-5AD8-3D29-4AF111B007F8}" dt="2022-06-28T17:54:35.544" v="1179" actId="1076"/>
          <ac:spMkLst>
            <pc:docMk/>
            <pc:sldMk cId="2512548414" sldId="333"/>
            <ac:spMk id="7" creationId="{4D11DD7E-4ED5-A294-C412-7C4A40E02DB6}"/>
          </ac:spMkLst>
        </pc:spChg>
      </pc:sldChg>
      <pc:sldChg chg="modSp">
        <pc:chgData name="石井貴裕" userId="S::ishii-takahiro-plusdojo2022@seplus2016.onmicrosoft.com::6cde8b5d-ef95-4831-914b-8955f26a4829" providerId="AD" clId="Web-{F2A14735-A464-5AD8-3D29-4AF111B007F8}" dt="2022-06-28T12:57:56.862" v="345"/>
        <pc:sldMkLst>
          <pc:docMk/>
          <pc:sldMk cId="3306927682" sldId="336"/>
        </pc:sldMkLst>
        <pc:spChg chg="mod">
          <ac:chgData name="石井貴裕" userId="S::ishii-takahiro-plusdojo2022@seplus2016.onmicrosoft.com::6cde8b5d-ef95-4831-914b-8955f26a4829" providerId="AD" clId="Web-{F2A14735-A464-5AD8-3D29-4AF111B007F8}" dt="2022-06-28T12:57:56.753" v="339"/>
          <ac:spMkLst>
            <pc:docMk/>
            <pc:sldMk cId="3306927682" sldId="336"/>
            <ac:spMk id="5" creationId="{899EC19E-752C-072B-BEF8-510CF21598F1}"/>
          </ac:spMkLst>
        </pc:spChg>
        <pc:spChg chg="mod">
          <ac:chgData name="石井貴裕" userId="S::ishii-takahiro-plusdojo2022@seplus2016.onmicrosoft.com::6cde8b5d-ef95-4831-914b-8955f26a4829" providerId="AD" clId="Web-{F2A14735-A464-5AD8-3D29-4AF111B007F8}" dt="2022-06-28T12:57:56.768" v="340"/>
          <ac:spMkLst>
            <pc:docMk/>
            <pc:sldMk cId="3306927682" sldId="336"/>
            <ac:spMk id="8" creationId="{D5DCE699-96C2-4DC8-F7DE-A04C102346B4}"/>
          </ac:spMkLst>
        </pc:spChg>
        <pc:spChg chg="mod">
          <ac:chgData name="石井貴裕" userId="S::ishii-takahiro-plusdojo2022@seplus2016.onmicrosoft.com::6cde8b5d-ef95-4831-914b-8955f26a4829" providerId="AD" clId="Web-{F2A14735-A464-5AD8-3D29-4AF111B007F8}" dt="2022-06-28T12:57:56.784" v="341"/>
          <ac:spMkLst>
            <pc:docMk/>
            <pc:sldMk cId="3306927682" sldId="336"/>
            <ac:spMk id="9" creationId="{91FD86A9-4331-5D89-F84B-C93653F2894B}"/>
          </ac:spMkLst>
        </pc:spChg>
        <pc:spChg chg="mod">
          <ac:chgData name="石井貴裕" userId="S::ishii-takahiro-plusdojo2022@seplus2016.onmicrosoft.com::6cde8b5d-ef95-4831-914b-8955f26a4829" providerId="AD" clId="Web-{F2A14735-A464-5AD8-3D29-4AF111B007F8}" dt="2022-06-28T12:57:56.799" v="342"/>
          <ac:spMkLst>
            <pc:docMk/>
            <pc:sldMk cId="3306927682" sldId="336"/>
            <ac:spMk id="11" creationId="{9EDDBBA6-1EF5-6E29-956E-1AB14E9995B6}"/>
          </ac:spMkLst>
        </pc:spChg>
        <pc:spChg chg="mod">
          <ac:chgData name="石井貴裕" userId="S::ishii-takahiro-plusdojo2022@seplus2016.onmicrosoft.com::6cde8b5d-ef95-4831-914b-8955f26a4829" providerId="AD" clId="Web-{F2A14735-A464-5AD8-3D29-4AF111B007F8}" dt="2022-06-28T12:57:56.815" v="343"/>
          <ac:spMkLst>
            <pc:docMk/>
            <pc:sldMk cId="3306927682" sldId="336"/>
            <ac:spMk id="13" creationId="{5F61932A-5349-74C6-2930-73B496B43B8F}"/>
          </ac:spMkLst>
        </pc:spChg>
        <pc:spChg chg="mod">
          <ac:chgData name="石井貴裕" userId="S::ishii-takahiro-plusdojo2022@seplus2016.onmicrosoft.com::6cde8b5d-ef95-4831-914b-8955f26a4829" providerId="AD" clId="Web-{F2A14735-A464-5AD8-3D29-4AF111B007F8}" dt="2022-06-28T12:57:56.846" v="344"/>
          <ac:spMkLst>
            <pc:docMk/>
            <pc:sldMk cId="3306927682" sldId="336"/>
            <ac:spMk id="22" creationId="{751B32E1-5A07-005C-F265-40F523CB5FEA}"/>
          </ac:spMkLst>
        </pc:spChg>
        <pc:spChg chg="mod">
          <ac:chgData name="石井貴裕" userId="S::ishii-takahiro-plusdojo2022@seplus2016.onmicrosoft.com::6cde8b5d-ef95-4831-914b-8955f26a4829" providerId="AD" clId="Web-{F2A14735-A464-5AD8-3D29-4AF111B007F8}" dt="2022-06-28T12:57:56.862" v="345"/>
          <ac:spMkLst>
            <pc:docMk/>
            <pc:sldMk cId="3306927682" sldId="336"/>
            <ac:spMk id="25" creationId="{A96AF007-F78B-6CDF-B826-AA4DBB2EE258}"/>
          </ac:spMkLst>
        </pc:spChg>
        <pc:spChg chg="mod">
          <ac:chgData name="石井貴裕" userId="S::ishii-takahiro-plusdojo2022@seplus2016.onmicrosoft.com::6cde8b5d-ef95-4831-914b-8955f26a4829" providerId="AD" clId="Web-{F2A14735-A464-5AD8-3D29-4AF111B007F8}" dt="2022-06-28T12:57:56.737" v="338"/>
          <ac:spMkLst>
            <pc:docMk/>
            <pc:sldMk cId="3306927682" sldId="336"/>
            <ac:spMk id="48" creationId="{48D88081-047B-CBEC-7A81-182245372290}"/>
          </ac:spMkLst>
        </pc:spChg>
      </pc:sldChg>
      <pc:sldChg chg="addSp modSp addAnim delAnim modAnim">
        <pc:chgData name="石井貴裕" userId="S::ishii-takahiro-plusdojo2022@seplus2016.onmicrosoft.com::6cde8b5d-ef95-4831-914b-8955f26a4829" providerId="AD" clId="Web-{F2A14735-A464-5AD8-3D29-4AF111B007F8}" dt="2022-06-28T18:19:44.824" v="1198"/>
        <pc:sldMkLst>
          <pc:docMk/>
          <pc:sldMk cId="594016605" sldId="343"/>
        </pc:sldMkLst>
        <pc:spChg chg="mod">
          <ac:chgData name="石井貴裕" userId="S::ishii-takahiro-plusdojo2022@seplus2016.onmicrosoft.com::6cde8b5d-ef95-4831-914b-8955f26a4829" providerId="AD" clId="Web-{F2A14735-A464-5AD8-3D29-4AF111B007F8}" dt="2022-06-28T15:29:12.558" v="983"/>
          <ac:spMkLst>
            <pc:docMk/>
            <pc:sldMk cId="594016605" sldId="343"/>
            <ac:spMk id="5" creationId="{899EC19E-752C-072B-BEF8-510CF21598F1}"/>
          </ac:spMkLst>
        </pc:spChg>
        <pc:spChg chg="mod">
          <ac:chgData name="石井貴裕" userId="S::ishii-takahiro-plusdojo2022@seplus2016.onmicrosoft.com::6cde8b5d-ef95-4831-914b-8955f26a4829" providerId="AD" clId="Web-{F2A14735-A464-5AD8-3D29-4AF111B007F8}" dt="2022-06-28T15:27:23.227" v="980"/>
          <ac:spMkLst>
            <pc:docMk/>
            <pc:sldMk cId="594016605" sldId="343"/>
            <ac:spMk id="11" creationId="{9EDDBBA6-1EF5-6E29-956E-1AB14E9995B6}"/>
          </ac:spMkLst>
        </pc:spChg>
        <pc:spChg chg="mod">
          <ac:chgData name="石井貴裕" userId="S::ishii-takahiro-plusdojo2022@seplus2016.onmicrosoft.com::6cde8b5d-ef95-4831-914b-8955f26a4829" providerId="AD" clId="Web-{F2A14735-A464-5AD8-3D29-4AF111B007F8}" dt="2022-06-28T15:50:05.971" v="987"/>
          <ac:spMkLst>
            <pc:docMk/>
            <pc:sldMk cId="594016605" sldId="343"/>
            <ac:spMk id="14" creationId="{EB9D772E-F624-D4D6-A6BC-63C666A2E1FD}"/>
          </ac:spMkLst>
        </pc:spChg>
        <pc:spChg chg="mod">
          <ac:chgData name="石井貴裕" userId="S::ishii-takahiro-plusdojo2022@seplus2016.onmicrosoft.com::6cde8b5d-ef95-4831-914b-8955f26a4829" providerId="AD" clId="Web-{F2A14735-A464-5AD8-3D29-4AF111B007F8}" dt="2022-06-28T15:28:10.931" v="981"/>
          <ac:spMkLst>
            <pc:docMk/>
            <pc:sldMk cId="594016605" sldId="343"/>
            <ac:spMk id="25" creationId="{A96AF007-F78B-6CDF-B826-AA4DBB2EE258}"/>
          </ac:spMkLst>
        </pc:spChg>
        <pc:spChg chg="mod">
          <ac:chgData name="石井貴裕" userId="S::ishii-takahiro-plusdojo2022@seplus2016.onmicrosoft.com::6cde8b5d-ef95-4831-914b-8955f26a4829" providerId="AD" clId="Web-{F2A14735-A464-5AD8-3D29-4AF111B007F8}" dt="2022-06-28T15:28:29.885" v="982"/>
          <ac:spMkLst>
            <pc:docMk/>
            <pc:sldMk cId="594016605" sldId="343"/>
            <ac:spMk id="48" creationId="{48D88081-047B-CBEC-7A81-182245372290}"/>
          </ac:spMkLst>
        </pc:spChg>
        <pc:picChg chg="add mod">
          <ac:chgData name="石井貴裕" userId="S::ishii-takahiro-plusdojo2022@seplus2016.onmicrosoft.com::6cde8b5d-ef95-4831-914b-8955f26a4829" providerId="AD" clId="Web-{F2A14735-A464-5AD8-3D29-4AF111B007F8}" dt="2022-06-28T13:24:27.791" v="454" actId="14100"/>
          <ac:picMkLst>
            <pc:docMk/>
            <pc:sldMk cId="594016605" sldId="343"/>
            <ac:picMk id="2" creationId="{90319275-06A7-332E-576F-B30276A7AAC1}"/>
          </ac:picMkLst>
        </pc:picChg>
      </pc:sldChg>
      <pc:sldChg chg="add">
        <pc:chgData name="石井貴裕" userId="S::ishii-takahiro-plusdojo2022@seplus2016.onmicrosoft.com::6cde8b5d-ef95-4831-914b-8955f26a4829" providerId="AD" clId="Web-{F2A14735-A464-5AD8-3D29-4AF111B007F8}" dt="2022-06-28T16:45:03.400" v="1033"/>
        <pc:sldMkLst>
          <pc:docMk/>
          <pc:sldMk cId="2116196049" sldId="360"/>
        </pc:sldMkLst>
      </pc:sldChg>
      <pc:sldMasterChg chg="add addSldLayout">
        <pc:chgData name="石井貴裕" userId="S::ishii-takahiro-plusdojo2022@seplus2016.onmicrosoft.com::6cde8b5d-ef95-4831-914b-8955f26a4829" providerId="AD" clId="Web-{F2A14735-A464-5AD8-3D29-4AF111B007F8}" dt="2022-06-28T16:45:03.400" v="1033"/>
        <pc:sldMasterMkLst>
          <pc:docMk/>
          <pc:sldMasterMk cId="2924712608" sldId="2147483648"/>
        </pc:sldMasterMkLst>
        <pc:sldLayoutChg chg="add">
          <pc:chgData name="石井貴裕" userId="S::ishii-takahiro-plusdojo2022@seplus2016.onmicrosoft.com::6cde8b5d-ef95-4831-914b-8955f26a4829" providerId="AD" clId="Web-{F2A14735-A464-5AD8-3D29-4AF111B007F8}" dt="2022-06-28T16:45:03.400" v="1033"/>
          <pc:sldLayoutMkLst>
            <pc:docMk/>
            <pc:sldMasterMk cId="2924712608" sldId="2147483648"/>
            <pc:sldLayoutMk cId="1148789730" sldId="2147483649"/>
          </pc:sldLayoutMkLst>
        </pc:sldLayoutChg>
        <pc:sldLayoutChg chg="add">
          <pc:chgData name="石井貴裕" userId="S::ishii-takahiro-plusdojo2022@seplus2016.onmicrosoft.com::6cde8b5d-ef95-4831-914b-8955f26a4829" providerId="AD" clId="Web-{F2A14735-A464-5AD8-3D29-4AF111B007F8}" dt="2022-06-28T16:45:03.400" v="1033"/>
          <pc:sldLayoutMkLst>
            <pc:docMk/>
            <pc:sldMasterMk cId="2924712608" sldId="2147483648"/>
            <pc:sldLayoutMk cId="1642457726" sldId="2147483650"/>
          </pc:sldLayoutMkLst>
        </pc:sldLayoutChg>
        <pc:sldLayoutChg chg="add">
          <pc:chgData name="石井貴裕" userId="S::ishii-takahiro-plusdojo2022@seplus2016.onmicrosoft.com::6cde8b5d-ef95-4831-914b-8955f26a4829" providerId="AD" clId="Web-{F2A14735-A464-5AD8-3D29-4AF111B007F8}" dt="2022-06-28T16:45:03.400" v="1033"/>
          <pc:sldLayoutMkLst>
            <pc:docMk/>
            <pc:sldMasterMk cId="2924712608" sldId="2147483648"/>
            <pc:sldLayoutMk cId="1000130865" sldId="2147483651"/>
          </pc:sldLayoutMkLst>
        </pc:sldLayoutChg>
        <pc:sldLayoutChg chg="add">
          <pc:chgData name="石井貴裕" userId="S::ishii-takahiro-plusdojo2022@seplus2016.onmicrosoft.com::6cde8b5d-ef95-4831-914b-8955f26a4829" providerId="AD" clId="Web-{F2A14735-A464-5AD8-3D29-4AF111B007F8}" dt="2022-06-28T16:45:03.400" v="1033"/>
          <pc:sldLayoutMkLst>
            <pc:docMk/>
            <pc:sldMasterMk cId="2924712608" sldId="2147483648"/>
            <pc:sldLayoutMk cId="2402422976" sldId="2147483652"/>
          </pc:sldLayoutMkLst>
        </pc:sldLayoutChg>
        <pc:sldLayoutChg chg="add">
          <pc:chgData name="石井貴裕" userId="S::ishii-takahiro-plusdojo2022@seplus2016.onmicrosoft.com::6cde8b5d-ef95-4831-914b-8955f26a4829" providerId="AD" clId="Web-{F2A14735-A464-5AD8-3D29-4AF111B007F8}" dt="2022-06-28T16:45:03.400" v="1033"/>
          <pc:sldLayoutMkLst>
            <pc:docMk/>
            <pc:sldMasterMk cId="2924712608" sldId="2147483648"/>
            <pc:sldLayoutMk cId="1171013630" sldId="2147483653"/>
          </pc:sldLayoutMkLst>
        </pc:sldLayoutChg>
        <pc:sldLayoutChg chg="add">
          <pc:chgData name="石井貴裕" userId="S::ishii-takahiro-plusdojo2022@seplus2016.onmicrosoft.com::6cde8b5d-ef95-4831-914b-8955f26a4829" providerId="AD" clId="Web-{F2A14735-A464-5AD8-3D29-4AF111B007F8}" dt="2022-06-28T16:45:03.400" v="1033"/>
          <pc:sldLayoutMkLst>
            <pc:docMk/>
            <pc:sldMasterMk cId="2924712608" sldId="2147483648"/>
            <pc:sldLayoutMk cId="2700976326" sldId="2147483654"/>
          </pc:sldLayoutMkLst>
        </pc:sldLayoutChg>
        <pc:sldLayoutChg chg="add">
          <pc:chgData name="石井貴裕" userId="S::ishii-takahiro-plusdojo2022@seplus2016.onmicrosoft.com::6cde8b5d-ef95-4831-914b-8955f26a4829" providerId="AD" clId="Web-{F2A14735-A464-5AD8-3D29-4AF111B007F8}" dt="2022-06-28T16:45:03.400" v="1033"/>
          <pc:sldLayoutMkLst>
            <pc:docMk/>
            <pc:sldMasterMk cId="2924712608" sldId="2147483648"/>
            <pc:sldLayoutMk cId="1519333101" sldId="2147483655"/>
          </pc:sldLayoutMkLst>
        </pc:sldLayoutChg>
        <pc:sldLayoutChg chg="add">
          <pc:chgData name="石井貴裕" userId="S::ishii-takahiro-plusdojo2022@seplus2016.onmicrosoft.com::6cde8b5d-ef95-4831-914b-8955f26a4829" providerId="AD" clId="Web-{F2A14735-A464-5AD8-3D29-4AF111B007F8}" dt="2022-06-28T16:45:03.400" v="1033"/>
          <pc:sldLayoutMkLst>
            <pc:docMk/>
            <pc:sldMasterMk cId="2924712608" sldId="2147483648"/>
            <pc:sldLayoutMk cId="1869025889" sldId="2147483656"/>
          </pc:sldLayoutMkLst>
        </pc:sldLayoutChg>
        <pc:sldLayoutChg chg="add">
          <pc:chgData name="石井貴裕" userId="S::ishii-takahiro-plusdojo2022@seplus2016.onmicrosoft.com::6cde8b5d-ef95-4831-914b-8955f26a4829" providerId="AD" clId="Web-{F2A14735-A464-5AD8-3D29-4AF111B007F8}" dt="2022-06-28T16:45:03.400" v="1033"/>
          <pc:sldLayoutMkLst>
            <pc:docMk/>
            <pc:sldMasterMk cId="2924712608" sldId="2147483648"/>
            <pc:sldLayoutMk cId="1122665859" sldId="2147483657"/>
          </pc:sldLayoutMkLst>
        </pc:sldLayoutChg>
        <pc:sldLayoutChg chg="add">
          <pc:chgData name="石井貴裕" userId="S::ishii-takahiro-plusdojo2022@seplus2016.onmicrosoft.com::6cde8b5d-ef95-4831-914b-8955f26a4829" providerId="AD" clId="Web-{F2A14735-A464-5AD8-3D29-4AF111B007F8}" dt="2022-06-28T16:45:03.400" v="1033"/>
          <pc:sldLayoutMkLst>
            <pc:docMk/>
            <pc:sldMasterMk cId="2924712608" sldId="2147483648"/>
            <pc:sldLayoutMk cId="4208334454" sldId="2147483658"/>
          </pc:sldLayoutMkLst>
        </pc:sldLayoutChg>
        <pc:sldLayoutChg chg="add">
          <pc:chgData name="石井貴裕" userId="S::ishii-takahiro-plusdojo2022@seplus2016.onmicrosoft.com::6cde8b5d-ef95-4831-914b-8955f26a4829" providerId="AD" clId="Web-{F2A14735-A464-5AD8-3D29-4AF111B007F8}" dt="2022-06-28T16:45:03.400" v="1033"/>
          <pc:sldLayoutMkLst>
            <pc:docMk/>
            <pc:sldMasterMk cId="2924712608" sldId="2147483648"/>
            <pc:sldLayoutMk cId="2770556858" sldId="2147483659"/>
          </pc:sldLayoutMkLst>
        </pc:sldLayoutChg>
      </pc:sldMasterChg>
      <pc:sldMasterChg chg="replId modSldLayout">
        <pc:chgData name="石井貴裕" userId="S::ishii-takahiro-plusdojo2022@seplus2016.onmicrosoft.com::6cde8b5d-ef95-4831-914b-8955f26a4829" providerId="AD" clId="Web-{F2A14735-A464-5AD8-3D29-4AF111B007F8}" dt="2022-06-28T16:45:03.400" v="1033"/>
        <pc:sldMasterMkLst>
          <pc:docMk/>
          <pc:sldMasterMk cId="2179334267" sldId="2147483686"/>
        </pc:sldMasterMkLst>
        <pc:sldLayoutChg chg="replId">
          <pc:chgData name="石井貴裕" userId="S::ishii-takahiro-plusdojo2022@seplus2016.onmicrosoft.com::6cde8b5d-ef95-4831-914b-8955f26a4829" providerId="AD" clId="Web-{F2A14735-A464-5AD8-3D29-4AF111B007F8}" dt="2022-06-28T16:45:03.400" v="1033"/>
          <pc:sldLayoutMkLst>
            <pc:docMk/>
            <pc:sldMasterMk cId="2179334267" sldId="2147483686"/>
            <pc:sldLayoutMk cId="3696245590" sldId="2147483687"/>
          </pc:sldLayoutMkLst>
        </pc:sldLayoutChg>
        <pc:sldLayoutChg chg="replId">
          <pc:chgData name="石井貴裕" userId="S::ishii-takahiro-plusdojo2022@seplus2016.onmicrosoft.com::6cde8b5d-ef95-4831-914b-8955f26a4829" providerId="AD" clId="Web-{F2A14735-A464-5AD8-3D29-4AF111B007F8}" dt="2022-06-28T16:45:03.400" v="1033"/>
          <pc:sldLayoutMkLst>
            <pc:docMk/>
            <pc:sldMasterMk cId="2179334267" sldId="2147483686"/>
            <pc:sldLayoutMk cId="3030704452" sldId="2147483688"/>
          </pc:sldLayoutMkLst>
        </pc:sldLayoutChg>
        <pc:sldLayoutChg chg="replId">
          <pc:chgData name="石井貴裕" userId="S::ishii-takahiro-plusdojo2022@seplus2016.onmicrosoft.com::6cde8b5d-ef95-4831-914b-8955f26a4829" providerId="AD" clId="Web-{F2A14735-A464-5AD8-3D29-4AF111B007F8}" dt="2022-06-28T16:45:03.400" v="1033"/>
          <pc:sldLayoutMkLst>
            <pc:docMk/>
            <pc:sldMasterMk cId="2179334267" sldId="2147483686"/>
            <pc:sldLayoutMk cId="494259308" sldId="2147483689"/>
          </pc:sldLayoutMkLst>
        </pc:sldLayoutChg>
        <pc:sldLayoutChg chg="replId">
          <pc:chgData name="石井貴裕" userId="S::ishii-takahiro-plusdojo2022@seplus2016.onmicrosoft.com::6cde8b5d-ef95-4831-914b-8955f26a4829" providerId="AD" clId="Web-{F2A14735-A464-5AD8-3D29-4AF111B007F8}" dt="2022-06-28T16:45:03.400" v="1033"/>
          <pc:sldLayoutMkLst>
            <pc:docMk/>
            <pc:sldMasterMk cId="2179334267" sldId="2147483686"/>
            <pc:sldLayoutMk cId="2964002000" sldId="2147483690"/>
          </pc:sldLayoutMkLst>
        </pc:sldLayoutChg>
        <pc:sldLayoutChg chg="replId">
          <pc:chgData name="石井貴裕" userId="S::ishii-takahiro-plusdojo2022@seplus2016.onmicrosoft.com::6cde8b5d-ef95-4831-914b-8955f26a4829" providerId="AD" clId="Web-{F2A14735-A464-5AD8-3D29-4AF111B007F8}" dt="2022-06-28T16:45:03.400" v="1033"/>
          <pc:sldLayoutMkLst>
            <pc:docMk/>
            <pc:sldMasterMk cId="2179334267" sldId="2147483686"/>
            <pc:sldLayoutMk cId="3738104418" sldId="2147483691"/>
          </pc:sldLayoutMkLst>
        </pc:sldLayoutChg>
        <pc:sldLayoutChg chg="replId">
          <pc:chgData name="石井貴裕" userId="S::ishii-takahiro-plusdojo2022@seplus2016.onmicrosoft.com::6cde8b5d-ef95-4831-914b-8955f26a4829" providerId="AD" clId="Web-{F2A14735-A464-5AD8-3D29-4AF111B007F8}" dt="2022-06-28T16:45:03.400" v="1033"/>
          <pc:sldLayoutMkLst>
            <pc:docMk/>
            <pc:sldMasterMk cId="2179334267" sldId="2147483686"/>
            <pc:sldLayoutMk cId="552496916" sldId="2147483692"/>
          </pc:sldLayoutMkLst>
        </pc:sldLayoutChg>
        <pc:sldLayoutChg chg="replId">
          <pc:chgData name="石井貴裕" userId="S::ishii-takahiro-plusdojo2022@seplus2016.onmicrosoft.com::6cde8b5d-ef95-4831-914b-8955f26a4829" providerId="AD" clId="Web-{F2A14735-A464-5AD8-3D29-4AF111B007F8}" dt="2022-06-28T16:45:03.400" v="1033"/>
          <pc:sldLayoutMkLst>
            <pc:docMk/>
            <pc:sldMasterMk cId="2179334267" sldId="2147483686"/>
            <pc:sldLayoutMk cId="2460477079" sldId="2147483693"/>
          </pc:sldLayoutMkLst>
        </pc:sldLayoutChg>
        <pc:sldLayoutChg chg="replId">
          <pc:chgData name="石井貴裕" userId="S::ishii-takahiro-plusdojo2022@seplus2016.onmicrosoft.com::6cde8b5d-ef95-4831-914b-8955f26a4829" providerId="AD" clId="Web-{F2A14735-A464-5AD8-3D29-4AF111B007F8}" dt="2022-06-28T16:45:03.400" v="1033"/>
          <pc:sldLayoutMkLst>
            <pc:docMk/>
            <pc:sldMasterMk cId="2179334267" sldId="2147483686"/>
            <pc:sldLayoutMk cId="3045797412" sldId="2147483694"/>
          </pc:sldLayoutMkLst>
        </pc:sldLayoutChg>
        <pc:sldLayoutChg chg="replId">
          <pc:chgData name="石井貴裕" userId="S::ishii-takahiro-plusdojo2022@seplus2016.onmicrosoft.com::6cde8b5d-ef95-4831-914b-8955f26a4829" providerId="AD" clId="Web-{F2A14735-A464-5AD8-3D29-4AF111B007F8}" dt="2022-06-28T16:45:03.400" v="1033"/>
          <pc:sldLayoutMkLst>
            <pc:docMk/>
            <pc:sldMasterMk cId="2179334267" sldId="2147483686"/>
            <pc:sldLayoutMk cId="1640680617" sldId="2147483695"/>
          </pc:sldLayoutMkLst>
        </pc:sldLayoutChg>
        <pc:sldLayoutChg chg="replId">
          <pc:chgData name="石井貴裕" userId="S::ishii-takahiro-plusdojo2022@seplus2016.onmicrosoft.com::6cde8b5d-ef95-4831-914b-8955f26a4829" providerId="AD" clId="Web-{F2A14735-A464-5AD8-3D29-4AF111B007F8}" dt="2022-06-28T16:45:03.400" v="1033"/>
          <pc:sldLayoutMkLst>
            <pc:docMk/>
            <pc:sldMasterMk cId="2179334267" sldId="2147483686"/>
            <pc:sldLayoutMk cId="1282986958" sldId="2147483696"/>
          </pc:sldLayoutMkLst>
        </pc:sldLayoutChg>
        <pc:sldLayoutChg chg="replId">
          <pc:chgData name="石井貴裕" userId="S::ishii-takahiro-plusdojo2022@seplus2016.onmicrosoft.com::6cde8b5d-ef95-4831-914b-8955f26a4829" providerId="AD" clId="Web-{F2A14735-A464-5AD8-3D29-4AF111B007F8}" dt="2022-06-28T16:45:03.400" v="1033"/>
          <pc:sldLayoutMkLst>
            <pc:docMk/>
            <pc:sldMasterMk cId="2179334267" sldId="2147483686"/>
            <pc:sldLayoutMk cId="2376764706" sldId="2147483697"/>
          </pc:sldLayoutMkLst>
        </pc:sldLayoutChg>
      </pc:sldMasterChg>
    </pc:docChg>
  </pc:docChgLst>
  <pc:docChgLst>
    <pc:chgData name="田中沙夜" userId="S::tanaka-saya-plusdojo2022@seplus2016.onmicrosoft.com::c6a6c5fb-ce4a-49cb-a0d1-1b29e7a6e2e1" providerId="AD" clId="Web-{F4748BBB-D5AD-9336-4CAF-E18670E732B1}"/>
    <pc:docChg chg="modSld">
      <pc:chgData name="田中沙夜" userId="S::tanaka-saya-plusdojo2022@seplus2016.onmicrosoft.com::c6a6c5fb-ce4a-49cb-a0d1-1b29e7a6e2e1" providerId="AD" clId="Web-{F4748BBB-D5AD-9336-4CAF-E18670E732B1}" dt="2022-06-28T00:20:14.927" v="49"/>
      <pc:docMkLst>
        <pc:docMk/>
      </pc:docMkLst>
      <pc:sldChg chg="modNotes">
        <pc:chgData name="田中沙夜" userId="S::tanaka-saya-plusdojo2022@seplus2016.onmicrosoft.com::c6a6c5fb-ce4a-49cb-a0d1-1b29e7a6e2e1" providerId="AD" clId="Web-{F4748BBB-D5AD-9336-4CAF-E18670E732B1}" dt="2022-06-28T00:20:14.927" v="49"/>
        <pc:sldMkLst>
          <pc:docMk/>
          <pc:sldMk cId="4241626826" sldId="284"/>
        </pc:sldMkLst>
      </pc:sldChg>
    </pc:docChg>
  </pc:docChgLst>
  <pc:docChgLst>
    <pc:chgData name="木村優奈" userId="S::kimura-yuuna-plusdojo2022@seplus2016.onmicrosoft.com::f30eeb48-29de-4c71-8346-611e6d808d4d" providerId="AD" clId="Web-{DDF30887-7D32-72C5-B98F-270E3E2AED38}"/>
    <pc:docChg chg="modSld">
      <pc:chgData name="木村優奈" userId="S::kimura-yuuna-plusdojo2022@seplus2016.onmicrosoft.com::f30eeb48-29de-4c71-8346-611e6d808d4d" providerId="AD" clId="Web-{DDF30887-7D32-72C5-B98F-270E3E2AED38}" dt="2022-06-27T06:02:33.331" v="214" actId="20577"/>
      <pc:docMkLst>
        <pc:docMk/>
      </pc:docMkLst>
      <pc:sldChg chg="modSp">
        <pc:chgData name="木村優奈" userId="S::kimura-yuuna-plusdojo2022@seplus2016.onmicrosoft.com::f30eeb48-29de-4c71-8346-611e6d808d4d" providerId="AD" clId="Web-{DDF30887-7D32-72C5-B98F-270E3E2AED38}" dt="2022-06-27T04:37:52.854" v="54" actId="20577"/>
        <pc:sldMkLst>
          <pc:docMk/>
          <pc:sldMk cId="2737810025" sldId="294"/>
        </pc:sldMkLst>
        <pc:spChg chg="mod">
          <ac:chgData name="木村優奈" userId="S::kimura-yuuna-plusdojo2022@seplus2016.onmicrosoft.com::f30eeb48-29de-4c71-8346-611e6d808d4d" providerId="AD" clId="Web-{DDF30887-7D32-72C5-B98F-270E3E2AED38}" dt="2022-06-27T04:37:52.854" v="54" actId="20577"/>
          <ac:spMkLst>
            <pc:docMk/>
            <pc:sldMk cId="2737810025" sldId="294"/>
            <ac:spMk id="3" creationId="{AD42BEF7-9CA1-0CE2-C089-409B781D16F9}"/>
          </ac:spMkLst>
        </pc:spChg>
      </pc:sldChg>
      <pc:sldChg chg="modSp">
        <pc:chgData name="木村優奈" userId="S::kimura-yuuna-plusdojo2022@seplus2016.onmicrosoft.com::f30eeb48-29de-4c71-8346-611e6d808d4d" providerId="AD" clId="Web-{DDF30887-7D32-72C5-B98F-270E3E2AED38}" dt="2022-06-27T06:02:33.331" v="214" actId="20577"/>
        <pc:sldMkLst>
          <pc:docMk/>
          <pc:sldMk cId="206344599" sldId="298"/>
        </pc:sldMkLst>
        <pc:spChg chg="mod">
          <ac:chgData name="木村優奈" userId="S::kimura-yuuna-plusdojo2022@seplus2016.onmicrosoft.com::f30eeb48-29de-4c71-8346-611e6d808d4d" providerId="AD" clId="Web-{DDF30887-7D32-72C5-B98F-270E3E2AED38}" dt="2022-06-27T06:02:33.331" v="214" actId="20577"/>
          <ac:spMkLst>
            <pc:docMk/>
            <pc:sldMk cId="206344599" sldId="298"/>
            <ac:spMk id="5" creationId="{A1EF37F9-1CFA-E945-942F-46028B468BED}"/>
          </ac:spMkLst>
        </pc:spChg>
      </pc:sldChg>
      <pc:sldChg chg="modSp">
        <pc:chgData name="木村優奈" userId="S::kimura-yuuna-plusdojo2022@seplus2016.onmicrosoft.com::f30eeb48-29de-4c71-8346-611e6d808d4d" providerId="AD" clId="Web-{DDF30887-7D32-72C5-B98F-270E3E2AED38}" dt="2022-06-27T05:59:42.484" v="165" actId="20577"/>
        <pc:sldMkLst>
          <pc:docMk/>
          <pc:sldMk cId="447979321" sldId="299"/>
        </pc:sldMkLst>
        <pc:spChg chg="mod">
          <ac:chgData name="木村優奈" userId="S::kimura-yuuna-plusdojo2022@seplus2016.onmicrosoft.com::f30eeb48-29de-4c71-8346-611e6d808d4d" providerId="AD" clId="Web-{DDF30887-7D32-72C5-B98F-270E3E2AED38}" dt="2022-06-27T05:59:42.484" v="165" actId="20577"/>
          <ac:spMkLst>
            <pc:docMk/>
            <pc:sldMk cId="447979321" sldId="299"/>
            <ac:spMk id="3" creationId="{41FCA59F-6300-A5CA-854B-AED2AEBECD75}"/>
          </ac:spMkLst>
        </pc:spChg>
      </pc:sldChg>
    </pc:docChg>
  </pc:docChgLst>
  <pc:docChgLst>
    <pc:chgData name="齊藤茜" userId="S::saito-akane-plusdojo2022@seplus2016.onmicrosoft.com::f8ad399d-e774-46b9-b1a0-88cfe2fa1375" providerId="AD" clId="Web-{87010C40-4F7E-C08C-2086-879AD408A6E8}"/>
    <pc:docChg chg="addSld delSld modSld sldOrd">
      <pc:chgData name="齊藤茜" userId="S::saito-akane-plusdojo2022@seplus2016.onmicrosoft.com::f8ad399d-e774-46b9-b1a0-88cfe2fa1375" providerId="AD" clId="Web-{87010C40-4F7E-C08C-2086-879AD408A6E8}" dt="2022-06-26T11:37:58.871" v="1104"/>
      <pc:docMkLst>
        <pc:docMk/>
      </pc:docMkLst>
      <pc:sldChg chg="del">
        <pc:chgData name="齊藤茜" userId="S::saito-akane-plusdojo2022@seplus2016.onmicrosoft.com::f8ad399d-e774-46b9-b1a0-88cfe2fa1375" providerId="AD" clId="Web-{87010C40-4F7E-C08C-2086-879AD408A6E8}" dt="2022-06-26T11:37:58.871" v="1104"/>
        <pc:sldMkLst>
          <pc:docMk/>
          <pc:sldMk cId="201493079" sldId="279"/>
        </pc:sldMkLst>
      </pc:sldChg>
      <pc:sldChg chg="addSp delSp modSp addAnim delAnim modAnim">
        <pc:chgData name="齊藤茜" userId="S::saito-akane-plusdojo2022@seplus2016.onmicrosoft.com::f8ad399d-e774-46b9-b1a0-88cfe2fa1375" providerId="AD" clId="Web-{87010C40-4F7E-C08C-2086-879AD408A6E8}" dt="2022-06-26T11:16:18.700" v="1073"/>
        <pc:sldMkLst>
          <pc:docMk/>
          <pc:sldMk cId="2532126774" sldId="280"/>
        </pc:sldMkLst>
        <pc:spChg chg="mod topLvl">
          <ac:chgData name="齊藤茜" userId="S::saito-akane-plusdojo2022@seplus2016.onmicrosoft.com::f8ad399d-e774-46b9-b1a0-88cfe2fa1375" providerId="AD" clId="Web-{87010C40-4F7E-C08C-2086-879AD408A6E8}" dt="2022-06-26T10:03:02.253" v="501"/>
          <ac:spMkLst>
            <pc:docMk/>
            <pc:sldMk cId="2532126774" sldId="280"/>
            <ac:spMk id="2" creationId="{3C79FF75-90CB-6DCE-7BFF-9BBE4D8E72D0}"/>
          </ac:spMkLst>
        </pc:spChg>
        <pc:spChg chg="topLvl">
          <ac:chgData name="齊藤茜" userId="S::saito-akane-plusdojo2022@seplus2016.onmicrosoft.com::f8ad399d-e774-46b9-b1a0-88cfe2fa1375" providerId="AD" clId="Web-{87010C40-4F7E-C08C-2086-879AD408A6E8}" dt="2022-06-26T10:02:42.596" v="500"/>
          <ac:spMkLst>
            <pc:docMk/>
            <pc:sldMk cId="2532126774" sldId="280"/>
            <ac:spMk id="3" creationId="{81BEC56D-DA97-1407-7A87-99888FA2C89C}"/>
          </ac:spMkLst>
        </pc:spChg>
        <pc:spChg chg="add mod">
          <ac:chgData name="齊藤茜" userId="S::saito-akane-plusdojo2022@seplus2016.onmicrosoft.com::f8ad399d-e774-46b9-b1a0-88cfe2fa1375" providerId="AD" clId="Web-{87010C40-4F7E-C08C-2086-879AD408A6E8}" dt="2022-06-26T10:26:57.333" v="809" actId="1076"/>
          <ac:spMkLst>
            <pc:docMk/>
            <pc:sldMk cId="2532126774" sldId="280"/>
            <ac:spMk id="6" creationId="{EEE25400-A498-2E90-D530-51E1CA3E64B4}"/>
          </ac:spMkLst>
        </pc:spChg>
        <pc:spChg chg="mod">
          <ac:chgData name="齊藤茜" userId="S::saito-akane-plusdojo2022@seplus2016.onmicrosoft.com::f8ad399d-e774-46b9-b1a0-88cfe2fa1375" providerId="AD" clId="Web-{87010C40-4F7E-C08C-2086-879AD408A6E8}" dt="2022-06-26T10:26:05.675" v="801" actId="14100"/>
          <ac:spMkLst>
            <pc:docMk/>
            <pc:sldMk cId="2532126774" sldId="280"/>
            <ac:spMk id="8" creationId="{006D1B0A-0A36-C19F-AD28-452353087D72}"/>
          </ac:spMkLst>
        </pc:spChg>
        <pc:spChg chg="mod topLvl">
          <ac:chgData name="齊藤茜" userId="S::saito-akane-plusdojo2022@seplus2016.onmicrosoft.com::f8ad399d-e774-46b9-b1a0-88cfe2fa1375" providerId="AD" clId="Web-{87010C40-4F7E-C08C-2086-879AD408A6E8}" dt="2022-06-26T10:03:43.848" v="503"/>
          <ac:spMkLst>
            <pc:docMk/>
            <pc:sldMk cId="2532126774" sldId="280"/>
            <ac:spMk id="9" creationId="{262BF386-890F-6186-8B39-0EAA9D3BB0DB}"/>
          </ac:spMkLst>
        </pc:spChg>
        <pc:spChg chg="topLvl">
          <ac:chgData name="齊藤茜" userId="S::saito-akane-plusdojo2022@seplus2016.onmicrosoft.com::f8ad399d-e774-46b9-b1a0-88cfe2fa1375" providerId="AD" clId="Web-{87010C40-4F7E-C08C-2086-879AD408A6E8}" dt="2022-06-26T10:03:27.332" v="502"/>
          <ac:spMkLst>
            <pc:docMk/>
            <pc:sldMk cId="2532126774" sldId="280"/>
            <ac:spMk id="11" creationId="{0FC566DB-2EE8-F373-79E8-424C73AB9479}"/>
          </ac:spMkLst>
        </pc:spChg>
        <pc:spChg chg="mod">
          <ac:chgData name="齊藤茜" userId="S::saito-akane-plusdojo2022@seplus2016.onmicrosoft.com::f8ad399d-e774-46b9-b1a0-88cfe2fa1375" providerId="AD" clId="Web-{87010C40-4F7E-C08C-2086-879AD408A6E8}" dt="2022-06-26T10:10:58.222" v="579" actId="1076"/>
          <ac:spMkLst>
            <pc:docMk/>
            <pc:sldMk cId="2532126774" sldId="280"/>
            <ac:spMk id="14" creationId="{D9C6EB4A-E6F4-B027-5DF8-8651C5DAE9D0}"/>
          </ac:spMkLst>
        </pc:spChg>
        <pc:spChg chg="add del mod">
          <ac:chgData name="齊藤茜" userId="S::saito-akane-plusdojo2022@seplus2016.onmicrosoft.com::f8ad399d-e774-46b9-b1a0-88cfe2fa1375" providerId="AD" clId="Web-{87010C40-4F7E-C08C-2086-879AD408A6E8}" dt="2022-06-26T10:27:18.740" v="814" actId="20577"/>
          <ac:spMkLst>
            <pc:docMk/>
            <pc:sldMk cId="2532126774" sldId="280"/>
            <ac:spMk id="17" creationId="{BE709CC6-A708-BD1C-105B-2E4A70E2064B}"/>
          </ac:spMkLst>
        </pc:spChg>
        <pc:spChg chg="add mod">
          <ac:chgData name="齊藤茜" userId="S::saito-akane-plusdojo2022@seplus2016.onmicrosoft.com::f8ad399d-e774-46b9-b1a0-88cfe2fa1375" providerId="AD" clId="Web-{87010C40-4F7E-C08C-2086-879AD408A6E8}" dt="2022-06-26T10:27:32.568" v="815" actId="20577"/>
          <ac:spMkLst>
            <pc:docMk/>
            <pc:sldMk cId="2532126774" sldId="280"/>
            <ac:spMk id="36" creationId="{D6DA7033-1D72-97C1-2768-02CAACC2B8E5}"/>
          </ac:spMkLst>
        </pc:spChg>
        <pc:grpChg chg="del">
          <ac:chgData name="齊藤茜" userId="S::saito-akane-plusdojo2022@seplus2016.onmicrosoft.com::f8ad399d-e774-46b9-b1a0-88cfe2fa1375" providerId="AD" clId="Web-{87010C40-4F7E-C08C-2086-879AD408A6E8}" dt="2022-06-26T10:02:42.596" v="500"/>
          <ac:grpSpMkLst>
            <pc:docMk/>
            <pc:sldMk cId="2532126774" sldId="280"/>
            <ac:grpSpMk id="4" creationId="{B7C44B2F-A9C1-1620-ECF0-16C3F4EDF1CF}"/>
          </ac:grpSpMkLst>
        </pc:grpChg>
        <pc:grpChg chg="del">
          <ac:chgData name="齊藤茜" userId="S::saito-akane-plusdojo2022@seplus2016.onmicrosoft.com::f8ad399d-e774-46b9-b1a0-88cfe2fa1375" providerId="AD" clId="Web-{87010C40-4F7E-C08C-2086-879AD408A6E8}" dt="2022-06-26T10:03:27.332" v="502"/>
          <ac:grpSpMkLst>
            <pc:docMk/>
            <pc:sldMk cId="2532126774" sldId="280"/>
            <ac:grpSpMk id="13" creationId="{940D642D-27B5-CC0D-A27D-3A56AA3454C6}"/>
          </ac:grpSpMkLst>
        </pc:grpChg>
        <pc:grpChg chg="add mod">
          <ac:chgData name="齊藤茜" userId="S::saito-akane-plusdojo2022@seplus2016.onmicrosoft.com::f8ad399d-e774-46b9-b1a0-88cfe2fa1375" providerId="AD" clId="Web-{87010C40-4F7E-C08C-2086-879AD408A6E8}" dt="2022-06-26T10:10:32.659" v="575" actId="14100"/>
          <ac:grpSpMkLst>
            <pc:docMk/>
            <pc:sldMk cId="2532126774" sldId="280"/>
            <ac:grpSpMk id="15" creationId="{654FDB84-4724-9CC1-71FE-9D272D7D2C4E}"/>
          </ac:grpSpMkLst>
        </pc:grpChg>
        <pc:grpChg chg="add mod">
          <ac:chgData name="齊藤茜" userId="S::saito-akane-plusdojo2022@seplus2016.onmicrosoft.com::f8ad399d-e774-46b9-b1a0-88cfe2fa1375" providerId="AD" clId="Web-{87010C40-4F7E-C08C-2086-879AD408A6E8}" dt="2022-06-26T10:13:23.232" v="661" actId="14100"/>
          <ac:grpSpMkLst>
            <pc:docMk/>
            <pc:sldMk cId="2532126774" sldId="280"/>
            <ac:grpSpMk id="16" creationId="{36968AB1-CA09-B370-146B-49FDC4E0E852}"/>
          </ac:grpSpMkLst>
        </pc:grpChg>
        <pc:grpChg chg="add mod">
          <ac:chgData name="齊藤茜" userId="S::saito-akane-plusdojo2022@seplus2016.onmicrosoft.com::f8ad399d-e774-46b9-b1a0-88cfe2fa1375" providerId="AD" clId="Web-{87010C40-4F7E-C08C-2086-879AD408A6E8}" dt="2022-06-26T10:26:50.677" v="808" actId="1076"/>
          <ac:grpSpMkLst>
            <pc:docMk/>
            <pc:sldMk cId="2532126774" sldId="280"/>
            <ac:grpSpMk id="18" creationId="{9B410830-88B2-5307-4AE1-B5C0A6391891}"/>
          </ac:grpSpMkLst>
        </pc:grpChg>
        <pc:grpChg chg="add mod">
          <ac:chgData name="齊藤茜" userId="S::saito-akane-plusdojo2022@seplus2016.onmicrosoft.com::f8ad399d-e774-46b9-b1a0-88cfe2fa1375" providerId="AD" clId="Web-{87010C40-4F7E-C08C-2086-879AD408A6E8}" dt="2022-06-26T10:26:32.223" v="805" actId="1076"/>
          <ac:grpSpMkLst>
            <pc:docMk/>
            <pc:sldMk cId="2532126774" sldId="280"/>
            <ac:grpSpMk id="19" creationId="{08959978-AE2C-1DCE-124A-29C7E76380AE}"/>
          </ac:grpSpMkLst>
        </pc:grpChg>
        <pc:grpChg chg="add mod">
          <ac:chgData name="齊藤茜" userId="S::saito-akane-plusdojo2022@seplus2016.onmicrosoft.com::f8ad399d-e774-46b9-b1a0-88cfe2fa1375" providerId="AD" clId="Web-{87010C40-4F7E-C08C-2086-879AD408A6E8}" dt="2022-06-26T11:12:54.736" v="1063" actId="1076"/>
          <ac:grpSpMkLst>
            <pc:docMk/>
            <pc:sldMk cId="2532126774" sldId="280"/>
            <ac:grpSpMk id="21" creationId="{F35ADC82-BFA7-8E64-DF0C-17B353D91092}"/>
          </ac:grpSpMkLst>
        </pc:grpChg>
        <pc:grpChg chg="add del">
          <ac:chgData name="齊藤茜" userId="S::saito-akane-plusdojo2022@seplus2016.onmicrosoft.com::f8ad399d-e774-46b9-b1a0-88cfe2fa1375" providerId="AD" clId="Web-{87010C40-4F7E-C08C-2086-879AD408A6E8}" dt="2022-06-26T10:14:44.781" v="670"/>
          <ac:grpSpMkLst>
            <pc:docMk/>
            <pc:sldMk cId="2532126774" sldId="280"/>
            <ac:grpSpMk id="26" creationId="{C210D8BA-7D4B-CCB5-56BD-5826F74C285D}"/>
          </ac:grpSpMkLst>
        </pc:grpChg>
        <pc:grpChg chg="add del">
          <ac:chgData name="齊藤茜" userId="S::saito-akane-plusdojo2022@seplus2016.onmicrosoft.com::f8ad399d-e774-46b9-b1a0-88cfe2fa1375" providerId="AD" clId="Web-{87010C40-4F7E-C08C-2086-879AD408A6E8}" dt="2022-06-26T10:14:52.469" v="672"/>
          <ac:grpSpMkLst>
            <pc:docMk/>
            <pc:sldMk cId="2532126774" sldId="280"/>
            <ac:grpSpMk id="31" creationId="{C864AD4C-A8EA-6934-4700-40CF4F3F7127}"/>
          </ac:grpSpMkLst>
        </pc:grpChg>
        <pc:grpChg chg="add">
          <ac:chgData name="齊藤茜" userId="S::saito-akane-plusdojo2022@seplus2016.onmicrosoft.com::f8ad399d-e774-46b9-b1a0-88cfe2fa1375" providerId="AD" clId="Web-{87010C40-4F7E-C08C-2086-879AD408A6E8}" dt="2022-06-26T11:11:03.467" v="1050"/>
          <ac:grpSpMkLst>
            <pc:docMk/>
            <pc:sldMk cId="2532126774" sldId="280"/>
            <ac:grpSpMk id="38" creationId="{559DEA67-818F-AA45-F658-FFD90D7910CC}"/>
          </ac:grpSpMkLst>
        </pc:grpChg>
        <pc:grpChg chg="add">
          <ac:chgData name="齊藤茜" userId="S::saito-akane-plusdojo2022@seplus2016.onmicrosoft.com::f8ad399d-e774-46b9-b1a0-88cfe2fa1375" providerId="AD" clId="Web-{87010C40-4F7E-C08C-2086-879AD408A6E8}" dt="2022-06-26T11:11:30.561" v="1053"/>
          <ac:grpSpMkLst>
            <pc:docMk/>
            <pc:sldMk cId="2532126774" sldId="280"/>
            <ac:grpSpMk id="39" creationId="{B6C5E92D-747F-4E1E-37A2-A4A5A48DE913}"/>
          </ac:grpSpMkLst>
        </pc:grpChg>
        <pc:grpChg chg="add">
          <ac:chgData name="齊藤茜" userId="S::saito-akane-plusdojo2022@seplus2016.onmicrosoft.com::f8ad399d-e774-46b9-b1a0-88cfe2fa1375" providerId="AD" clId="Web-{87010C40-4F7E-C08C-2086-879AD408A6E8}" dt="2022-06-26T11:13:45.425" v="1065"/>
          <ac:grpSpMkLst>
            <pc:docMk/>
            <pc:sldMk cId="2532126774" sldId="280"/>
            <ac:grpSpMk id="40" creationId="{8E224F5B-D492-A488-6146-CD65B0BE111F}"/>
          </ac:grpSpMkLst>
        </pc:grpChg>
        <pc:picChg chg="mod">
          <ac:chgData name="齊藤茜" userId="S::saito-akane-plusdojo2022@seplus2016.onmicrosoft.com::f8ad399d-e774-46b9-b1a0-88cfe2fa1375" providerId="AD" clId="Web-{87010C40-4F7E-C08C-2086-879AD408A6E8}" dt="2022-06-26T10:38:41.213" v="972" actId="1076"/>
          <ac:picMkLst>
            <pc:docMk/>
            <pc:sldMk cId="2532126774" sldId="280"/>
            <ac:picMk id="10" creationId="{79C470DF-29B7-10C8-ECC3-5CB00E31634A}"/>
          </ac:picMkLst>
        </pc:picChg>
        <pc:picChg chg="mod">
          <ac:chgData name="齊藤茜" userId="S::saito-akane-plusdojo2022@seplus2016.onmicrosoft.com::f8ad399d-e774-46b9-b1a0-88cfe2fa1375" providerId="AD" clId="Web-{87010C40-4F7E-C08C-2086-879AD408A6E8}" dt="2022-06-26T10:26:42.473" v="807" actId="1076"/>
          <ac:picMkLst>
            <pc:docMk/>
            <pc:sldMk cId="2532126774" sldId="280"/>
            <ac:picMk id="12" creationId="{60B2717F-EE70-355A-5E07-E12DE472EF99}"/>
          </ac:picMkLst>
        </pc:picChg>
        <pc:picChg chg="add mod">
          <ac:chgData name="齊藤茜" userId="S::saito-akane-plusdojo2022@seplus2016.onmicrosoft.com::f8ad399d-e774-46b9-b1a0-88cfe2fa1375" providerId="AD" clId="Web-{87010C40-4F7E-C08C-2086-879AD408A6E8}" dt="2022-06-26T10:26:24.801" v="804" actId="1076"/>
          <ac:picMkLst>
            <pc:docMk/>
            <pc:sldMk cId="2532126774" sldId="280"/>
            <ac:picMk id="20" creationId="{E65C4758-BB4E-3EFC-BC48-AD4A46051FCE}"/>
          </ac:picMkLst>
        </pc:picChg>
        <pc:picChg chg="add del mod">
          <ac:chgData name="齊藤茜" userId="S::saito-akane-plusdojo2022@seplus2016.onmicrosoft.com::f8ad399d-e774-46b9-b1a0-88cfe2fa1375" providerId="AD" clId="Web-{87010C40-4F7E-C08C-2086-879AD408A6E8}" dt="2022-06-26T10:23:00.139" v="742"/>
          <ac:picMkLst>
            <pc:docMk/>
            <pc:sldMk cId="2532126774" sldId="280"/>
            <ac:picMk id="37" creationId="{F4A40B0B-82B9-7DA1-9312-6F5035807B8C}"/>
          </ac:picMkLst>
        </pc:picChg>
      </pc:sldChg>
      <pc:sldChg chg="addSp delSp modSp">
        <pc:chgData name="齊藤茜" userId="S::saito-akane-plusdojo2022@seplus2016.onmicrosoft.com::f8ad399d-e774-46b9-b1a0-88cfe2fa1375" providerId="AD" clId="Web-{87010C40-4F7E-C08C-2086-879AD408A6E8}" dt="2022-06-26T10:48:28.133" v="994" actId="1076"/>
        <pc:sldMkLst>
          <pc:docMk/>
          <pc:sldMk cId="3930049080" sldId="281"/>
        </pc:sldMkLst>
        <pc:spChg chg="add del mod">
          <ac:chgData name="齊藤茜" userId="S::saito-akane-plusdojo2022@seplus2016.onmicrosoft.com::f8ad399d-e774-46b9-b1a0-88cfe2fa1375" providerId="AD" clId="Web-{87010C40-4F7E-C08C-2086-879AD408A6E8}" dt="2022-06-26T10:07:19.966" v="521"/>
          <ac:spMkLst>
            <pc:docMk/>
            <pc:sldMk cId="3930049080" sldId="281"/>
            <ac:spMk id="2" creationId="{1EA5323C-41E9-A2A0-D381-ACC2633BA080}"/>
          </ac:spMkLst>
        </pc:spChg>
        <pc:spChg chg="add mod">
          <ac:chgData name="齊藤茜" userId="S::saito-akane-plusdojo2022@seplus2016.onmicrosoft.com::f8ad399d-e774-46b9-b1a0-88cfe2fa1375" providerId="AD" clId="Web-{87010C40-4F7E-C08C-2086-879AD408A6E8}" dt="2022-06-26T10:48:28.133" v="994" actId="1076"/>
          <ac:spMkLst>
            <pc:docMk/>
            <pc:sldMk cId="3930049080" sldId="281"/>
            <ac:spMk id="4" creationId="{AE136D7C-C79F-FDFD-176E-7F6D8DA65EDE}"/>
          </ac:spMkLst>
        </pc:spChg>
        <pc:spChg chg="del">
          <ac:chgData name="齊藤茜" userId="S::saito-akane-plusdojo2022@seplus2016.onmicrosoft.com::f8ad399d-e774-46b9-b1a0-88cfe2fa1375" providerId="AD" clId="Web-{87010C40-4F7E-C08C-2086-879AD408A6E8}" dt="2022-06-26T10:46:29.941" v="975"/>
          <ac:spMkLst>
            <pc:docMk/>
            <pc:sldMk cId="3930049080" sldId="281"/>
            <ac:spMk id="103" creationId="{25E52445-28B5-5B96-E074-866F393EC79E}"/>
          </ac:spMkLst>
        </pc:spChg>
        <pc:spChg chg="del">
          <ac:chgData name="齊藤茜" userId="S::saito-akane-plusdojo2022@seplus2016.onmicrosoft.com::f8ad399d-e774-46b9-b1a0-88cfe2fa1375" providerId="AD" clId="Web-{87010C40-4F7E-C08C-2086-879AD408A6E8}" dt="2022-06-26T10:46:08.502" v="973"/>
          <ac:spMkLst>
            <pc:docMk/>
            <pc:sldMk cId="3930049080" sldId="281"/>
            <ac:spMk id="105" creationId="{DEC1EEA8-A17B-0BC3-12FD-C165FE45D2CE}"/>
          </ac:spMkLst>
        </pc:spChg>
        <pc:spChg chg="mod">
          <ac:chgData name="齊藤茜" userId="S::saito-akane-plusdojo2022@seplus2016.onmicrosoft.com::f8ad399d-e774-46b9-b1a0-88cfe2fa1375" providerId="AD" clId="Web-{87010C40-4F7E-C08C-2086-879AD408A6E8}" dt="2022-06-26T10:46:58.238" v="980"/>
          <ac:spMkLst>
            <pc:docMk/>
            <pc:sldMk cId="3930049080" sldId="281"/>
            <ac:spMk id="107" creationId="{C24F2AD8-1170-1C5A-8A49-100F78F3C9BC}"/>
          </ac:spMkLst>
        </pc:spChg>
        <pc:spChg chg="mod">
          <ac:chgData name="齊藤茜" userId="S::saito-akane-plusdojo2022@seplus2016.onmicrosoft.com::f8ad399d-e774-46b9-b1a0-88cfe2fa1375" providerId="AD" clId="Web-{87010C40-4F7E-C08C-2086-879AD408A6E8}" dt="2022-06-26T10:47:18.662" v="982" actId="1076"/>
          <ac:spMkLst>
            <pc:docMk/>
            <pc:sldMk cId="3930049080" sldId="281"/>
            <ac:spMk id="113" creationId="{EC8635DA-1F3F-A708-3959-D53EC55CCB05}"/>
          </ac:spMkLst>
        </pc:spChg>
        <pc:grpChg chg="add mod">
          <ac:chgData name="齊藤茜" userId="S::saito-akane-plusdojo2022@seplus2016.onmicrosoft.com::f8ad399d-e774-46b9-b1a0-88cfe2fa1375" providerId="AD" clId="Web-{87010C40-4F7E-C08C-2086-879AD408A6E8}" dt="2022-06-26T10:47:38.694" v="984" actId="1076"/>
          <ac:grpSpMkLst>
            <pc:docMk/>
            <pc:sldMk cId="3930049080" sldId="281"/>
            <ac:grpSpMk id="3" creationId="{B45C23DC-8E36-B0E4-3182-45E3376FD67A}"/>
          </ac:grpSpMkLst>
        </pc:grpChg>
        <pc:picChg chg="mod">
          <ac:chgData name="齊藤茜" userId="S::saito-akane-plusdojo2022@seplus2016.onmicrosoft.com::f8ad399d-e774-46b9-b1a0-88cfe2fa1375" providerId="AD" clId="Web-{87010C40-4F7E-C08C-2086-879AD408A6E8}" dt="2022-06-26T10:47:43.147" v="985" actId="1076"/>
          <ac:picMkLst>
            <pc:docMk/>
            <pc:sldMk cId="3930049080" sldId="281"/>
            <ac:picMk id="100" creationId="{72175B71-02EC-CA67-D3A4-BD06564991F6}"/>
          </ac:picMkLst>
        </pc:picChg>
        <pc:picChg chg="mod">
          <ac:chgData name="齊藤茜" userId="S::saito-akane-plusdojo2022@seplus2016.onmicrosoft.com::f8ad399d-e774-46b9-b1a0-88cfe2fa1375" providerId="AD" clId="Web-{87010C40-4F7E-C08C-2086-879AD408A6E8}" dt="2022-06-26T10:46:42.003" v="978" actId="1076"/>
          <ac:picMkLst>
            <pc:docMk/>
            <pc:sldMk cId="3930049080" sldId="281"/>
            <ac:picMk id="101" creationId="{C6670118-88A0-E259-9A14-66069F7AAEB4}"/>
          </ac:picMkLst>
        </pc:picChg>
      </pc:sldChg>
      <pc:sldChg chg="addSp delSp modSp">
        <pc:chgData name="齊藤茜" userId="S::saito-akane-plusdojo2022@seplus2016.onmicrosoft.com::f8ad399d-e774-46b9-b1a0-88cfe2fa1375" providerId="AD" clId="Web-{87010C40-4F7E-C08C-2086-879AD408A6E8}" dt="2022-06-26T09:54:21.285" v="436" actId="20577"/>
        <pc:sldMkLst>
          <pc:docMk/>
          <pc:sldMk cId="3865503000" sldId="282"/>
        </pc:sldMkLst>
        <pc:spChg chg="add mod">
          <ac:chgData name="齊藤茜" userId="S::saito-akane-plusdojo2022@seplus2016.onmicrosoft.com::f8ad399d-e774-46b9-b1a0-88cfe2fa1375" providerId="AD" clId="Web-{87010C40-4F7E-C08C-2086-879AD408A6E8}" dt="2022-06-26T08:24:04.864" v="101" actId="1076"/>
          <ac:spMkLst>
            <pc:docMk/>
            <pc:sldMk cId="3865503000" sldId="282"/>
            <ac:spMk id="2" creationId="{88DD7FD1-E73B-8867-C129-426EE2CAA4EC}"/>
          </ac:spMkLst>
        </pc:spChg>
        <pc:spChg chg="add mod">
          <ac:chgData name="齊藤茜" userId="S::saito-akane-plusdojo2022@seplus2016.onmicrosoft.com::f8ad399d-e774-46b9-b1a0-88cfe2fa1375" providerId="AD" clId="Web-{87010C40-4F7E-C08C-2086-879AD408A6E8}" dt="2022-06-26T09:08:50.195" v="124" actId="20577"/>
          <ac:spMkLst>
            <pc:docMk/>
            <pc:sldMk cId="3865503000" sldId="282"/>
            <ac:spMk id="3" creationId="{6857E50F-604E-34A9-D5A4-CCA808A3E5C2}"/>
          </ac:spMkLst>
        </pc:spChg>
        <pc:spChg chg="mod ord">
          <ac:chgData name="齊藤茜" userId="S::saito-akane-plusdojo2022@seplus2016.onmicrosoft.com::f8ad399d-e774-46b9-b1a0-88cfe2fa1375" providerId="AD" clId="Web-{87010C40-4F7E-C08C-2086-879AD408A6E8}" dt="2022-06-26T09:43:52.633" v="370" actId="20577"/>
          <ac:spMkLst>
            <pc:docMk/>
            <pc:sldMk cId="3865503000" sldId="282"/>
            <ac:spMk id="9" creationId="{A27D2ADB-7298-60FB-61F1-EA28CE8C55EB}"/>
          </ac:spMkLst>
        </pc:spChg>
        <pc:spChg chg="mod">
          <ac:chgData name="齊藤茜" userId="S::saito-akane-plusdojo2022@seplus2016.onmicrosoft.com::f8ad399d-e774-46b9-b1a0-88cfe2fa1375" providerId="AD" clId="Web-{87010C40-4F7E-C08C-2086-879AD408A6E8}" dt="2022-06-26T09:54:21.285" v="436" actId="20577"/>
          <ac:spMkLst>
            <pc:docMk/>
            <pc:sldMk cId="3865503000" sldId="282"/>
            <ac:spMk id="10" creationId="{B550A14A-2553-E677-951A-CD9926D7993B}"/>
          </ac:spMkLst>
        </pc:spChg>
        <pc:spChg chg="mod ord">
          <ac:chgData name="齊藤茜" userId="S::saito-akane-plusdojo2022@seplus2016.onmicrosoft.com::f8ad399d-e774-46b9-b1a0-88cfe2fa1375" providerId="AD" clId="Web-{87010C40-4F7E-C08C-2086-879AD408A6E8}" dt="2022-06-26T09:34:21.974" v="337" actId="14100"/>
          <ac:spMkLst>
            <pc:docMk/>
            <pc:sldMk cId="3865503000" sldId="282"/>
            <ac:spMk id="11" creationId="{3D1F6602-EBB4-3157-38FC-FD45CBA5CA31}"/>
          </ac:spMkLst>
        </pc:spChg>
        <pc:spChg chg="add mod">
          <ac:chgData name="齊藤茜" userId="S::saito-akane-plusdojo2022@seplus2016.onmicrosoft.com::f8ad399d-e774-46b9-b1a0-88cfe2fa1375" providerId="AD" clId="Web-{87010C40-4F7E-C08C-2086-879AD408A6E8}" dt="2022-06-26T08:24:04.879" v="103" actId="1076"/>
          <ac:spMkLst>
            <pc:docMk/>
            <pc:sldMk cId="3865503000" sldId="282"/>
            <ac:spMk id="20" creationId="{0BFB7177-463C-0E0F-AFB5-DFD25C512F03}"/>
          </ac:spMkLst>
        </pc:spChg>
        <pc:spChg chg="add mod">
          <ac:chgData name="齊藤茜" userId="S::saito-akane-plusdojo2022@seplus2016.onmicrosoft.com::f8ad399d-e774-46b9-b1a0-88cfe2fa1375" providerId="AD" clId="Web-{87010C40-4F7E-C08C-2086-879AD408A6E8}" dt="2022-06-26T09:08:55.305" v="125" actId="20577"/>
          <ac:spMkLst>
            <pc:docMk/>
            <pc:sldMk cId="3865503000" sldId="282"/>
            <ac:spMk id="29" creationId="{0771E819-F6EF-5AC0-37B9-DB94B101960C}"/>
          </ac:spMkLst>
        </pc:spChg>
        <pc:spChg chg="add mod ord">
          <ac:chgData name="齊藤茜" userId="S::saito-akane-plusdojo2022@seplus2016.onmicrosoft.com::f8ad399d-e774-46b9-b1a0-88cfe2fa1375" providerId="AD" clId="Web-{87010C40-4F7E-C08C-2086-879AD408A6E8}" dt="2022-06-26T09:34:00.114" v="333" actId="14100"/>
          <ac:spMkLst>
            <pc:docMk/>
            <pc:sldMk cId="3865503000" sldId="282"/>
            <ac:spMk id="43" creationId="{3F3B02A1-0F5A-599C-644C-E3BB70116937}"/>
          </ac:spMkLst>
        </pc:spChg>
        <pc:spChg chg="add mod ord">
          <ac:chgData name="齊藤茜" userId="S::saito-akane-plusdojo2022@seplus2016.onmicrosoft.com::f8ad399d-e774-46b9-b1a0-88cfe2fa1375" providerId="AD" clId="Web-{87010C40-4F7E-C08C-2086-879AD408A6E8}" dt="2022-06-26T09:34:05.099" v="334" actId="1076"/>
          <ac:spMkLst>
            <pc:docMk/>
            <pc:sldMk cId="3865503000" sldId="282"/>
            <ac:spMk id="44" creationId="{E326EF3A-392A-CEB1-2ABC-7F37B6C3F445}"/>
          </ac:spMkLst>
        </pc:spChg>
        <pc:spChg chg="add mod ord">
          <ac:chgData name="齊藤茜" userId="S::saito-akane-plusdojo2022@seplus2016.onmicrosoft.com::f8ad399d-e774-46b9-b1a0-88cfe2fa1375" providerId="AD" clId="Web-{87010C40-4F7E-C08C-2086-879AD408A6E8}" dt="2022-06-26T09:34:09.880" v="335" actId="14100"/>
          <ac:spMkLst>
            <pc:docMk/>
            <pc:sldMk cId="3865503000" sldId="282"/>
            <ac:spMk id="45" creationId="{C7CB862F-6FD6-F32C-95D9-6324EEBCAD4E}"/>
          </ac:spMkLst>
        </pc:spChg>
        <pc:spChg chg="add mod">
          <ac:chgData name="齊藤茜" userId="S::saito-akane-plusdojo2022@seplus2016.onmicrosoft.com::f8ad399d-e774-46b9-b1a0-88cfe2fa1375" providerId="AD" clId="Web-{87010C40-4F7E-C08C-2086-879AD408A6E8}" dt="2022-06-26T09:24:14.379" v="217" actId="1076"/>
          <ac:spMkLst>
            <pc:docMk/>
            <pc:sldMk cId="3865503000" sldId="282"/>
            <ac:spMk id="46" creationId="{AE0FC2BA-BAB3-A468-10E9-CBCF884D7707}"/>
          </ac:spMkLst>
        </pc:spChg>
        <pc:spChg chg="add mod">
          <ac:chgData name="齊藤茜" userId="S::saito-akane-plusdojo2022@seplus2016.onmicrosoft.com::f8ad399d-e774-46b9-b1a0-88cfe2fa1375" providerId="AD" clId="Web-{87010C40-4F7E-C08C-2086-879AD408A6E8}" dt="2022-06-26T09:30:54.874" v="297" actId="20577"/>
          <ac:spMkLst>
            <pc:docMk/>
            <pc:sldMk cId="3865503000" sldId="282"/>
            <ac:spMk id="47" creationId="{12807E00-14EC-B032-8A08-B9F012287546}"/>
          </ac:spMkLst>
        </pc:spChg>
        <pc:spChg chg="add mod">
          <ac:chgData name="齊藤茜" userId="S::saito-akane-plusdojo2022@seplus2016.onmicrosoft.com::f8ad399d-e774-46b9-b1a0-88cfe2fa1375" providerId="AD" clId="Web-{87010C40-4F7E-C08C-2086-879AD408A6E8}" dt="2022-06-26T09:32:28.674" v="324" actId="14100"/>
          <ac:spMkLst>
            <pc:docMk/>
            <pc:sldMk cId="3865503000" sldId="282"/>
            <ac:spMk id="48" creationId="{48D88081-047B-CBEC-7A81-182245372290}"/>
          </ac:spMkLst>
        </pc:spChg>
        <pc:spChg chg="add mod">
          <ac:chgData name="齊藤茜" userId="S::saito-akane-plusdojo2022@seplus2016.onmicrosoft.com::f8ad399d-e774-46b9-b1a0-88cfe2fa1375" providerId="AD" clId="Web-{87010C40-4F7E-C08C-2086-879AD408A6E8}" dt="2022-06-26T09:32:13.392" v="321" actId="14100"/>
          <ac:spMkLst>
            <pc:docMk/>
            <pc:sldMk cId="3865503000" sldId="282"/>
            <ac:spMk id="49" creationId="{36E813BC-285C-CCA0-99B2-E7504F7D2BB1}"/>
          </ac:spMkLst>
        </pc:spChg>
        <pc:spChg chg="mod">
          <ac:chgData name="齊藤茜" userId="S::saito-akane-plusdojo2022@seplus2016.onmicrosoft.com::f8ad399d-e774-46b9-b1a0-88cfe2fa1375" providerId="AD" clId="Web-{87010C40-4F7E-C08C-2086-879AD408A6E8}" dt="2022-06-26T08:24:04.848" v="100" actId="1076"/>
          <ac:spMkLst>
            <pc:docMk/>
            <pc:sldMk cId="3865503000" sldId="282"/>
            <ac:spMk id="50" creationId="{16382809-0C92-25EA-F8F0-040CF1AEBBE4}"/>
          </ac:spMkLst>
        </pc:spChg>
        <pc:spChg chg="add mod">
          <ac:chgData name="齊藤茜" userId="S::saito-akane-plusdojo2022@seplus2016.onmicrosoft.com::f8ad399d-e774-46b9-b1a0-88cfe2fa1375" providerId="AD" clId="Web-{87010C40-4F7E-C08C-2086-879AD408A6E8}" dt="2022-06-26T09:33:02.050" v="328" actId="1076"/>
          <ac:spMkLst>
            <pc:docMk/>
            <pc:sldMk cId="3865503000" sldId="282"/>
            <ac:spMk id="51" creationId="{1409C7BC-38A6-AA91-16E3-D9357F12E022}"/>
          </ac:spMkLst>
        </pc:spChg>
        <pc:spChg chg="add mod">
          <ac:chgData name="齊藤茜" userId="S::saito-akane-plusdojo2022@seplus2016.onmicrosoft.com::f8ad399d-e774-46b9-b1a0-88cfe2fa1375" providerId="AD" clId="Web-{87010C40-4F7E-C08C-2086-879AD408A6E8}" dt="2022-06-26T09:30:31.077" v="293" actId="14100"/>
          <ac:spMkLst>
            <pc:docMk/>
            <pc:sldMk cId="3865503000" sldId="282"/>
            <ac:spMk id="52" creationId="{6401814E-19CD-17CD-1780-A71E1E9A0FC4}"/>
          </ac:spMkLst>
        </pc:spChg>
        <pc:spChg chg="add mod">
          <ac:chgData name="齊藤茜" userId="S::saito-akane-plusdojo2022@seplus2016.onmicrosoft.com::f8ad399d-e774-46b9-b1a0-88cfe2fa1375" providerId="AD" clId="Web-{87010C40-4F7E-C08C-2086-879AD408A6E8}" dt="2022-06-26T09:33:09.581" v="329" actId="1076"/>
          <ac:spMkLst>
            <pc:docMk/>
            <pc:sldMk cId="3865503000" sldId="282"/>
            <ac:spMk id="53" creationId="{13E0C964-438D-FB8C-B32C-9F13026992B7}"/>
          </ac:spMkLst>
        </pc:spChg>
        <pc:spChg chg="add mod">
          <ac:chgData name="齊藤茜" userId="S::saito-akane-plusdojo2022@seplus2016.onmicrosoft.com::f8ad399d-e774-46b9-b1a0-88cfe2fa1375" providerId="AD" clId="Web-{87010C40-4F7E-C08C-2086-879AD408A6E8}" dt="2022-06-26T09:30:41.077" v="296" actId="14100"/>
          <ac:spMkLst>
            <pc:docMk/>
            <pc:sldMk cId="3865503000" sldId="282"/>
            <ac:spMk id="54" creationId="{D8C0AF72-AB2F-342B-8478-6C7F4C02D256}"/>
          </ac:spMkLst>
        </pc:spChg>
        <pc:spChg chg="add mod">
          <ac:chgData name="齊藤茜" userId="S::saito-akane-plusdojo2022@seplus2016.onmicrosoft.com::f8ad399d-e774-46b9-b1a0-88cfe2fa1375" providerId="AD" clId="Web-{87010C40-4F7E-C08C-2086-879AD408A6E8}" dt="2022-06-26T09:32:52.643" v="326" actId="1076"/>
          <ac:spMkLst>
            <pc:docMk/>
            <pc:sldMk cId="3865503000" sldId="282"/>
            <ac:spMk id="55" creationId="{42401E40-D722-8FCD-CCFD-FCC3721AB64C}"/>
          </ac:spMkLst>
        </pc:spChg>
        <pc:spChg chg="add mod">
          <ac:chgData name="齊藤茜" userId="S::saito-akane-plusdojo2022@seplus2016.onmicrosoft.com::f8ad399d-e774-46b9-b1a0-88cfe2fa1375" providerId="AD" clId="Web-{87010C40-4F7E-C08C-2086-879AD408A6E8}" dt="2022-06-26T09:31:48.673" v="319" actId="1076"/>
          <ac:spMkLst>
            <pc:docMk/>
            <pc:sldMk cId="3865503000" sldId="282"/>
            <ac:spMk id="56" creationId="{B873C0ED-52FC-E123-CA29-2C1DBD8C51C1}"/>
          </ac:spMkLst>
        </pc:spChg>
        <pc:grpChg chg="add mod">
          <ac:chgData name="齊藤茜" userId="S::saito-akane-plusdojo2022@seplus2016.onmicrosoft.com::f8ad399d-e774-46b9-b1a0-88cfe2fa1375" providerId="AD" clId="Web-{87010C40-4F7E-C08C-2086-879AD408A6E8}" dt="2022-06-26T08:24:04.895" v="104" actId="1076"/>
          <ac:grpSpMkLst>
            <pc:docMk/>
            <pc:sldMk cId="3865503000" sldId="282"/>
            <ac:grpSpMk id="5" creationId="{0506E5A0-5F24-C9FD-F189-CC70F22F419A}"/>
          </ac:grpSpMkLst>
        </pc:grpChg>
        <pc:grpChg chg="add mod">
          <ac:chgData name="齊藤茜" userId="S::saito-akane-plusdojo2022@seplus2016.onmicrosoft.com::f8ad399d-e774-46b9-b1a0-88cfe2fa1375" providerId="AD" clId="Web-{87010C40-4F7E-C08C-2086-879AD408A6E8}" dt="2022-06-26T08:24:04.879" v="102" actId="1076"/>
          <ac:grpSpMkLst>
            <pc:docMk/>
            <pc:sldMk cId="3865503000" sldId="282"/>
            <ac:grpSpMk id="12" creationId="{0AE6315D-8BD0-EDB2-3E2C-5AC2EF4812A1}"/>
          </ac:grpSpMkLst>
        </pc:grpChg>
        <pc:grpChg chg="mod topLvl">
          <ac:chgData name="齊藤茜" userId="S::saito-akane-plusdojo2022@seplus2016.onmicrosoft.com::f8ad399d-e774-46b9-b1a0-88cfe2fa1375" providerId="AD" clId="Web-{87010C40-4F7E-C08C-2086-879AD408A6E8}" dt="2022-06-26T08:24:04.848" v="99" actId="1076"/>
          <ac:grpSpMkLst>
            <pc:docMk/>
            <pc:sldMk cId="3865503000" sldId="282"/>
            <ac:grpSpMk id="24" creationId="{9C8D4DA1-37AF-D1F9-A06E-01BE98E02C28}"/>
          </ac:grpSpMkLst>
        </pc:grpChg>
        <pc:grpChg chg="del mod topLvl">
          <ac:chgData name="齊藤茜" userId="S::saito-akane-plusdojo2022@seplus2016.onmicrosoft.com::f8ad399d-e774-46b9-b1a0-88cfe2fa1375" providerId="AD" clId="Web-{87010C40-4F7E-C08C-2086-879AD408A6E8}" dt="2022-06-26T06:34:35.257" v="52"/>
          <ac:grpSpMkLst>
            <pc:docMk/>
            <pc:sldMk cId="3865503000" sldId="282"/>
            <ac:grpSpMk id="25" creationId="{F081B3F5-E7BD-3A9E-E3B7-4F34D1C00422}"/>
          </ac:grpSpMkLst>
        </pc:grpChg>
        <pc:grpChg chg="add mod">
          <ac:chgData name="齊藤茜" userId="S::saito-akane-plusdojo2022@seplus2016.onmicrosoft.com::f8ad399d-e774-46b9-b1a0-88cfe2fa1375" providerId="AD" clId="Web-{87010C40-4F7E-C08C-2086-879AD408A6E8}" dt="2022-06-26T08:24:04.910" v="106" actId="1076"/>
          <ac:grpSpMkLst>
            <pc:docMk/>
            <pc:sldMk cId="3865503000" sldId="282"/>
            <ac:grpSpMk id="30" creationId="{EA418040-84C5-8F8C-8118-1A45649B2202}"/>
          </ac:grpSpMkLst>
        </pc:grpChg>
        <pc:grpChg chg="del topLvl">
          <ac:chgData name="齊藤茜" userId="S::saito-akane-plusdojo2022@seplus2016.onmicrosoft.com::f8ad399d-e774-46b9-b1a0-88cfe2fa1375" providerId="AD" clId="Web-{87010C40-4F7E-C08C-2086-879AD408A6E8}" dt="2022-06-26T06:34:32.054" v="51"/>
          <ac:grpSpMkLst>
            <pc:docMk/>
            <pc:sldMk cId="3865503000" sldId="282"/>
            <ac:grpSpMk id="31" creationId="{67D60B71-517A-EC62-E875-1E71861B1FB2}"/>
          </ac:grpSpMkLst>
        </pc:grpChg>
        <pc:grpChg chg="add mod">
          <ac:chgData name="齊藤茜" userId="S::saito-akane-plusdojo2022@seplus2016.onmicrosoft.com::f8ad399d-e774-46b9-b1a0-88cfe2fa1375" providerId="AD" clId="Web-{87010C40-4F7E-C08C-2086-879AD408A6E8}" dt="2022-06-26T08:24:24.286" v="109" actId="1076"/>
          <ac:grpSpMkLst>
            <pc:docMk/>
            <pc:sldMk cId="3865503000" sldId="282"/>
            <ac:grpSpMk id="36" creationId="{0F6D6471-02BA-4B80-C88C-726C36CDA9B5}"/>
          </ac:grpSpMkLst>
        </pc:grpChg>
        <pc:grpChg chg="del mod topLvl">
          <ac:chgData name="齊藤茜" userId="S::saito-akane-plusdojo2022@seplus2016.onmicrosoft.com::f8ad399d-e774-46b9-b1a0-88cfe2fa1375" providerId="AD" clId="Web-{87010C40-4F7E-C08C-2086-879AD408A6E8}" dt="2022-06-26T06:34:24.038" v="49"/>
          <ac:grpSpMkLst>
            <pc:docMk/>
            <pc:sldMk cId="3865503000" sldId="282"/>
            <ac:grpSpMk id="37" creationId="{1D42AF28-DE45-7520-F393-2388158C38C3}"/>
          </ac:grpSpMkLst>
        </pc:grpChg>
        <pc:grpChg chg="add mod">
          <ac:chgData name="齊藤茜" userId="S::saito-akane-plusdojo2022@seplus2016.onmicrosoft.com::f8ad399d-e774-46b9-b1a0-88cfe2fa1375" providerId="AD" clId="Web-{87010C40-4F7E-C08C-2086-879AD408A6E8}" dt="2022-06-26T09:34:33.412" v="338" actId="1076"/>
          <ac:grpSpMkLst>
            <pc:docMk/>
            <pc:sldMk cId="3865503000" sldId="282"/>
            <ac:grpSpMk id="42" creationId="{0C3FB8FB-BED0-8F6E-3FAF-4FA12C66C7C2}"/>
          </ac:grpSpMkLst>
        </pc:grpChg>
        <pc:grpChg chg="del mod topLvl">
          <ac:chgData name="齊藤茜" userId="S::saito-akane-plusdojo2022@seplus2016.onmicrosoft.com::f8ad399d-e774-46b9-b1a0-88cfe2fa1375" providerId="AD" clId="Web-{87010C40-4F7E-C08C-2086-879AD408A6E8}" dt="2022-06-26T06:34:27.445" v="50"/>
          <ac:grpSpMkLst>
            <pc:docMk/>
            <pc:sldMk cId="3865503000" sldId="282"/>
            <ac:grpSpMk id="43" creationId="{B9EAE5B6-BA6C-FAD9-B9AD-60E37C5F804D}"/>
          </ac:grpSpMkLst>
        </pc:grpChg>
        <pc:grpChg chg="del">
          <ac:chgData name="齊藤茜" userId="S::saito-akane-plusdojo2022@seplus2016.onmicrosoft.com::f8ad399d-e774-46b9-b1a0-88cfe2fa1375" providerId="AD" clId="Web-{87010C40-4F7E-C08C-2086-879AD408A6E8}" dt="2022-06-26T06:28:08.789" v="1"/>
          <ac:grpSpMkLst>
            <pc:docMk/>
            <pc:sldMk cId="3865503000" sldId="282"/>
            <ac:grpSpMk id="49" creationId="{EC86EE6A-344B-82FC-461D-DD13C2C174B7}"/>
          </ac:grpSpMkLst>
        </pc:grpChg>
        <pc:picChg chg="mod">
          <ac:chgData name="齊藤茜" userId="S::saito-akane-plusdojo2022@seplus2016.onmicrosoft.com::f8ad399d-e774-46b9-b1a0-88cfe2fa1375" providerId="AD" clId="Web-{87010C40-4F7E-C08C-2086-879AD408A6E8}" dt="2022-06-26T09:36:47.894" v="341" actId="1076"/>
          <ac:picMkLst>
            <pc:docMk/>
            <pc:sldMk cId="3865503000" sldId="282"/>
            <ac:picMk id="4" creationId="{F6CB95F3-FEF8-80A0-F1D9-52A4593A067A}"/>
          </ac:picMkLst>
        </pc:picChg>
        <pc:picChg chg="add del">
          <ac:chgData name="齊藤茜" userId="S::saito-akane-plusdojo2022@seplus2016.onmicrosoft.com::f8ad399d-e774-46b9-b1a0-88cfe2fa1375" providerId="AD" clId="Web-{87010C40-4F7E-C08C-2086-879AD408A6E8}" dt="2022-06-26T06:35:02.305" v="56"/>
          <ac:picMkLst>
            <pc:docMk/>
            <pc:sldMk cId="3865503000" sldId="282"/>
            <ac:picMk id="7" creationId="{5A9DEE71-457D-35E1-DBDE-CDC22825CA48}"/>
          </ac:picMkLst>
        </pc:picChg>
        <pc:picChg chg="del mod">
          <ac:chgData name="齊藤茜" userId="S::saito-akane-plusdojo2022@seplus2016.onmicrosoft.com::f8ad399d-e774-46b9-b1a0-88cfe2fa1375" providerId="AD" clId="Web-{87010C40-4F7E-C08C-2086-879AD408A6E8}" dt="2022-06-26T09:37:49.993" v="348"/>
          <ac:picMkLst>
            <pc:docMk/>
            <pc:sldMk cId="3865503000" sldId="282"/>
            <ac:picMk id="8" creationId="{EC563B31-62E9-12F2-1691-36DF08985E05}"/>
          </ac:picMkLst>
        </pc:picChg>
        <pc:picChg chg="del">
          <ac:chgData name="齊藤茜" userId="S::saito-akane-plusdojo2022@seplus2016.onmicrosoft.com::f8ad399d-e774-46b9-b1a0-88cfe2fa1375" providerId="AD" clId="Web-{87010C40-4F7E-C08C-2086-879AD408A6E8}" dt="2022-06-26T06:34:19.585" v="48"/>
          <ac:picMkLst>
            <pc:docMk/>
            <pc:sldMk cId="3865503000" sldId="282"/>
            <ac:picMk id="41" creationId="{A7CFC99E-3DDD-4393-3ADF-C3F0273974BA}"/>
          </ac:picMkLst>
        </pc:picChg>
        <pc:picChg chg="add mod">
          <ac:chgData name="齊藤茜" userId="S::saito-akane-plusdojo2022@seplus2016.onmicrosoft.com::f8ad399d-e774-46b9-b1a0-88cfe2fa1375" providerId="AD" clId="Web-{87010C40-4F7E-C08C-2086-879AD408A6E8}" dt="2022-06-26T09:38:52.401" v="359" actId="1076"/>
          <ac:picMkLst>
            <pc:docMk/>
            <pc:sldMk cId="3865503000" sldId="282"/>
            <ac:picMk id="58" creationId="{ABD8E55D-FD24-2501-D3C5-8AFBD04E83FE}"/>
          </ac:picMkLst>
        </pc:picChg>
      </pc:sldChg>
      <pc:sldChg chg="del">
        <pc:chgData name="齊藤茜" userId="S::saito-akane-plusdojo2022@seplus2016.onmicrosoft.com::f8ad399d-e774-46b9-b1a0-88cfe2fa1375" providerId="AD" clId="Web-{87010C40-4F7E-C08C-2086-879AD408A6E8}" dt="2022-06-26T09:37:36.195" v="347"/>
        <pc:sldMkLst>
          <pc:docMk/>
          <pc:sldMk cId="1822760507" sldId="283"/>
        </pc:sldMkLst>
      </pc:sldChg>
      <pc:sldChg chg="add replId">
        <pc:chgData name="齊藤茜" userId="S::saito-akane-plusdojo2022@seplus2016.onmicrosoft.com::f8ad399d-e774-46b9-b1a0-88cfe2fa1375" providerId="AD" clId="Web-{87010C40-4F7E-C08C-2086-879AD408A6E8}" dt="2022-06-26T09:37:14.960" v="342"/>
        <pc:sldMkLst>
          <pc:docMk/>
          <pc:sldMk cId="4241626826" sldId="284"/>
        </pc:sldMkLst>
      </pc:sldChg>
      <pc:sldChg chg="addSp delSp modSp add replId">
        <pc:chgData name="齊藤茜" userId="S::saito-akane-plusdojo2022@seplus2016.onmicrosoft.com::f8ad399d-e774-46b9-b1a0-88cfe2fa1375" providerId="AD" clId="Web-{87010C40-4F7E-C08C-2086-879AD408A6E8}" dt="2022-06-26T09:45:32.980" v="383" actId="20577"/>
        <pc:sldMkLst>
          <pc:docMk/>
          <pc:sldMk cId="3699412620" sldId="285"/>
        </pc:sldMkLst>
        <pc:spChg chg="mod">
          <ac:chgData name="齊藤茜" userId="S::saito-akane-plusdojo2022@seplus2016.onmicrosoft.com::f8ad399d-e774-46b9-b1a0-88cfe2fa1375" providerId="AD" clId="Web-{87010C40-4F7E-C08C-2086-879AD408A6E8}" dt="2022-06-26T09:45:32.980" v="383" actId="20577"/>
          <ac:spMkLst>
            <pc:docMk/>
            <pc:sldMk cId="3699412620" sldId="285"/>
            <ac:spMk id="10" creationId="{B550A14A-2553-E677-951A-CD9926D7993B}"/>
          </ac:spMkLst>
        </pc:spChg>
        <pc:picChg chg="del">
          <ac:chgData name="齊藤茜" userId="S::saito-akane-plusdojo2022@seplus2016.onmicrosoft.com::f8ad399d-e774-46b9-b1a0-88cfe2fa1375" providerId="AD" clId="Web-{87010C40-4F7E-C08C-2086-879AD408A6E8}" dt="2022-06-26T09:37:56.915" v="349"/>
          <ac:picMkLst>
            <pc:docMk/>
            <pc:sldMk cId="3699412620" sldId="285"/>
            <ac:picMk id="8" creationId="{EC563B31-62E9-12F2-1691-36DF08985E05}"/>
          </ac:picMkLst>
        </pc:picChg>
        <pc:picChg chg="add mod">
          <ac:chgData name="齊藤茜" userId="S::saito-akane-plusdojo2022@seplus2016.onmicrosoft.com::f8ad399d-e774-46b9-b1a0-88cfe2fa1375" providerId="AD" clId="Web-{87010C40-4F7E-C08C-2086-879AD408A6E8}" dt="2022-06-26T09:44:30.260" v="374" actId="1076"/>
          <ac:picMkLst>
            <pc:docMk/>
            <pc:sldMk cId="3699412620" sldId="285"/>
            <ac:picMk id="58" creationId="{0B9BEE8E-E09F-CFDD-8C4A-FC6E84532C71}"/>
          </ac:picMkLst>
        </pc:picChg>
      </pc:sldChg>
      <pc:sldChg chg="addSp delSp modSp add replId">
        <pc:chgData name="齊藤茜" userId="S::saito-akane-plusdojo2022@seplus2016.onmicrosoft.com::f8ad399d-e774-46b9-b1a0-88cfe2fa1375" providerId="AD" clId="Web-{87010C40-4F7E-C08C-2086-879AD408A6E8}" dt="2022-06-26T09:48:50.267" v="407" actId="1076"/>
        <pc:sldMkLst>
          <pc:docMk/>
          <pc:sldMk cId="1410712115" sldId="286"/>
        </pc:sldMkLst>
        <pc:spChg chg="del mod">
          <ac:chgData name="齊藤茜" userId="S::saito-akane-plusdojo2022@seplus2016.onmicrosoft.com::f8ad399d-e774-46b9-b1a0-88cfe2fa1375" providerId="AD" clId="Web-{87010C40-4F7E-C08C-2086-879AD408A6E8}" dt="2022-06-26T09:48:00.703" v="399"/>
          <ac:spMkLst>
            <pc:docMk/>
            <pc:sldMk cId="1410712115" sldId="286"/>
            <ac:spMk id="10" creationId="{B550A14A-2553-E677-951A-CD9926D7993B}"/>
          </ac:spMkLst>
        </pc:spChg>
        <pc:spChg chg="add mod">
          <ac:chgData name="齊藤茜" userId="S::saito-akane-plusdojo2022@seplus2016.onmicrosoft.com::f8ad399d-e774-46b9-b1a0-88cfe2fa1375" providerId="AD" clId="Web-{87010C40-4F7E-C08C-2086-879AD408A6E8}" dt="2022-06-26T09:48:30.360" v="406" actId="1076"/>
          <ac:spMkLst>
            <pc:docMk/>
            <pc:sldMk cId="1410712115" sldId="286"/>
            <ac:spMk id="59" creationId="{59506BC0-D62E-591F-D224-0A98F6524E41}"/>
          </ac:spMkLst>
        </pc:spChg>
        <pc:picChg chg="del">
          <ac:chgData name="齊藤茜" userId="S::saito-akane-plusdojo2022@seplus2016.onmicrosoft.com::f8ad399d-e774-46b9-b1a0-88cfe2fa1375" providerId="AD" clId="Web-{87010C40-4F7E-C08C-2086-879AD408A6E8}" dt="2022-06-26T09:38:01.009" v="350"/>
          <ac:picMkLst>
            <pc:docMk/>
            <pc:sldMk cId="1410712115" sldId="286"/>
            <ac:picMk id="8" creationId="{EC563B31-62E9-12F2-1691-36DF08985E05}"/>
          </ac:picMkLst>
        </pc:picChg>
        <pc:picChg chg="add mod">
          <ac:chgData name="齊藤茜" userId="S::saito-akane-plusdojo2022@seplus2016.onmicrosoft.com::f8ad399d-e774-46b9-b1a0-88cfe2fa1375" providerId="AD" clId="Web-{87010C40-4F7E-C08C-2086-879AD408A6E8}" dt="2022-06-26T09:48:50.267" v="407" actId="1076"/>
          <ac:picMkLst>
            <pc:docMk/>
            <pc:sldMk cId="1410712115" sldId="286"/>
            <ac:picMk id="58" creationId="{E7B85719-08A6-F82E-D079-EADB8BBA58E0}"/>
          </ac:picMkLst>
        </pc:picChg>
      </pc:sldChg>
      <pc:sldChg chg="addSp delSp modSp add replId">
        <pc:chgData name="齊藤茜" userId="S::saito-akane-plusdojo2022@seplus2016.onmicrosoft.com::f8ad399d-e774-46b9-b1a0-88cfe2fa1375" providerId="AD" clId="Web-{87010C40-4F7E-C08C-2086-879AD408A6E8}" dt="2022-06-26T09:52:39.373" v="435" actId="20577"/>
        <pc:sldMkLst>
          <pc:docMk/>
          <pc:sldMk cId="2405534271" sldId="287"/>
        </pc:sldMkLst>
        <pc:spChg chg="mod">
          <ac:chgData name="齊藤茜" userId="S::saito-akane-plusdojo2022@seplus2016.onmicrosoft.com::f8ad399d-e774-46b9-b1a0-88cfe2fa1375" providerId="AD" clId="Web-{87010C40-4F7E-C08C-2086-879AD408A6E8}" dt="2022-06-26T09:52:39.373" v="435" actId="20577"/>
          <ac:spMkLst>
            <pc:docMk/>
            <pc:sldMk cId="2405534271" sldId="287"/>
            <ac:spMk id="10" creationId="{B550A14A-2553-E677-951A-CD9926D7993B}"/>
          </ac:spMkLst>
        </pc:spChg>
        <pc:picChg chg="del">
          <ac:chgData name="齊藤茜" userId="S::saito-akane-plusdojo2022@seplus2016.onmicrosoft.com::f8ad399d-e774-46b9-b1a0-88cfe2fa1375" providerId="AD" clId="Web-{87010C40-4F7E-C08C-2086-879AD408A6E8}" dt="2022-06-26T09:38:04.306" v="351"/>
          <ac:picMkLst>
            <pc:docMk/>
            <pc:sldMk cId="2405534271" sldId="287"/>
            <ac:picMk id="8" creationId="{EC563B31-62E9-12F2-1691-36DF08985E05}"/>
          </ac:picMkLst>
        </pc:picChg>
        <pc:picChg chg="add mod">
          <ac:chgData name="齊藤茜" userId="S::saito-akane-plusdojo2022@seplus2016.onmicrosoft.com::f8ad399d-e774-46b9-b1a0-88cfe2fa1375" providerId="AD" clId="Web-{87010C40-4F7E-C08C-2086-879AD408A6E8}" dt="2022-06-26T09:49:34.128" v="414" actId="1076"/>
          <ac:picMkLst>
            <pc:docMk/>
            <pc:sldMk cId="2405534271" sldId="287"/>
            <ac:picMk id="58" creationId="{42C2187D-20B6-56B8-D8C3-8E229CFC5E20}"/>
          </ac:picMkLst>
        </pc:picChg>
      </pc:sldChg>
      <pc:sldChg chg="addSp delSp modSp add replId">
        <pc:chgData name="齊藤茜" userId="S::saito-akane-plusdojo2022@seplus2016.onmicrosoft.com::f8ad399d-e774-46b9-b1a0-88cfe2fa1375" providerId="AD" clId="Web-{87010C40-4F7E-C08C-2086-879AD408A6E8}" dt="2022-06-26T09:52:30.420" v="433" actId="20577"/>
        <pc:sldMkLst>
          <pc:docMk/>
          <pc:sldMk cId="3647250379" sldId="288"/>
        </pc:sldMkLst>
        <pc:spChg chg="mod">
          <ac:chgData name="齊藤茜" userId="S::saito-akane-plusdojo2022@seplus2016.onmicrosoft.com::f8ad399d-e774-46b9-b1a0-88cfe2fa1375" providerId="AD" clId="Web-{87010C40-4F7E-C08C-2086-879AD408A6E8}" dt="2022-06-26T09:52:30.420" v="433" actId="20577"/>
          <ac:spMkLst>
            <pc:docMk/>
            <pc:sldMk cId="3647250379" sldId="288"/>
            <ac:spMk id="10" creationId="{B550A14A-2553-E677-951A-CD9926D7993B}"/>
          </ac:spMkLst>
        </pc:spChg>
        <pc:picChg chg="del">
          <ac:chgData name="齊藤茜" userId="S::saito-akane-plusdojo2022@seplus2016.onmicrosoft.com::f8ad399d-e774-46b9-b1a0-88cfe2fa1375" providerId="AD" clId="Web-{87010C40-4F7E-C08C-2086-879AD408A6E8}" dt="2022-06-26T09:38:07.790" v="352"/>
          <ac:picMkLst>
            <pc:docMk/>
            <pc:sldMk cId="3647250379" sldId="288"/>
            <ac:picMk id="8" creationId="{EC563B31-62E9-12F2-1691-36DF08985E05}"/>
          </ac:picMkLst>
        </pc:picChg>
        <pc:picChg chg="add mod">
          <ac:chgData name="齊藤茜" userId="S::saito-akane-plusdojo2022@seplus2016.onmicrosoft.com::f8ad399d-e774-46b9-b1a0-88cfe2fa1375" providerId="AD" clId="Web-{87010C40-4F7E-C08C-2086-879AD408A6E8}" dt="2022-06-26T09:51:18.871" v="427" actId="14100"/>
          <ac:picMkLst>
            <pc:docMk/>
            <pc:sldMk cId="3647250379" sldId="288"/>
            <ac:picMk id="58" creationId="{88023DE7-12E9-23DD-2597-A3417DEFBD46}"/>
          </ac:picMkLst>
        </pc:picChg>
      </pc:sldChg>
      <pc:sldChg chg="addSp modSp add ord replId">
        <pc:chgData name="齊藤茜" userId="S::saito-akane-plusdojo2022@seplus2016.onmicrosoft.com::f8ad399d-e774-46b9-b1a0-88cfe2fa1375" providerId="AD" clId="Web-{87010C40-4F7E-C08C-2086-879AD408A6E8}" dt="2022-06-26T10:01:08.031" v="499" actId="20577"/>
        <pc:sldMkLst>
          <pc:docMk/>
          <pc:sldMk cId="1201093462" sldId="289"/>
        </pc:sldMkLst>
        <pc:spChg chg="add mod">
          <ac:chgData name="齊藤茜" userId="S::saito-akane-plusdojo2022@seplus2016.onmicrosoft.com::f8ad399d-e774-46b9-b1a0-88cfe2fa1375" providerId="AD" clId="Web-{87010C40-4F7E-C08C-2086-879AD408A6E8}" dt="2022-06-26T10:01:08.031" v="499" actId="20577"/>
          <ac:spMkLst>
            <pc:docMk/>
            <pc:sldMk cId="1201093462" sldId="289"/>
            <ac:spMk id="9" creationId="{615FFC9A-E1DD-0354-A7DC-AA12377856C5}"/>
          </ac:spMkLst>
        </pc:spChg>
        <pc:picChg chg="mod">
          <ac:chgData name="齊藤茜" userId="S::saito-akane-plusdojo2022@seplus2016.onmicrosoft.com::f8ad399d-e774-46b9-b1a0-88cfe2fa1375" providerId="AD" clId="Web-{87010C40-4F7E-C08C-2086-879AD408A6E8}" dt="2022-06-26T09:59:51.513" v="468" actId="1076"/>
          <ac:picMkLst>
            <pc:docMk/>
            <pc:sldMk cId="1201093462" sldId="289"/>
            <ac:picMk id="2" creationId="{E2895FEB-7420-FE01-5954-64B54DD15617}"/>
          </ac:picMkLst>
        </pc:picChg>
        <pc:picChg chg="mod">
          <ac:chgData name="齊藤茜" userId="S::saito-akane-plusdojo2022@seplus2016.onmicrosoft.com::f8ad399d-e774-46b9-b1a0-88cfe2fa1375" providerId="AD" clId="Web-{87010C40-4F7E-C08C-2086-879AD408A6E8}" dt="2022-06-26T10:00:09.873" v="472" actId="1076"/>
          <ac:picMkLst>
            <pc:docMk/>
            <pc:sldMk cId="1201093462" sldId="289"/>
            <ac:picMk id="3" creationId="{F99A99D3-DED3-B1CA-CE1A-73D01913FD45}"/>
          </ac:picMkLst>
        </pc:picChg>
        <pc:picChg chg="mod">
          <ac:chgData name="齊藤茜" userId="S::saito-akane-plusdojo2022@seplus2016.onmicrosoft.com::f8ad399d-e774-46b9-b1a0-88cfe2fa1375" providerId="AD" clId="Web-{87010C40-4F7E-C08C-2086-879AD408A6E8}" dt="2022-06-26T10:00:05.404" v="471" actId="1076"/>
          <ac:picMkLst>
            <pc:docMk/>
            <pc:sldMk cId="1201093462" sldId="289"/>
            <ac:picMk id="4" creationId="{9CD50FF4-4472-B30F-114D-5C5085767F42}"/>
          </ac:picMkLst>
        </pc:picChg>
        <pc:picChg chg="mod">
          <ac:chgData name="齊藤茜" userId="S::saito-akane-plusdojo2022@seplus2016.onmicrosoft.com::f8ad399d-e774-46b9-b1a0-88cfe2fa1375" providerId="AD" clId="Web-{87010C40-4F7E-C08C-2086-879AD408A6E8}" dt="2022-06-26T10:00:17.248" v="474" actId="1076"/>
          <ac:picMkLst>
            <pc:docMk/>
            <pc:sldMk cId="1201093462" sldId="289"/>
            <ac:picMk id="5" creationId="{1C952FD8-668B-F3D8-6521-361EFD17E5D0}"/>
          </ac:picMkLst>
        </pc:picChg>
        <pc:picChg chg="mod">
          <ac:chgData name="齊藤茜" userId="S::saito-akane-plusdojo2022@seplus2016.onmicrosoft.com::f8ad399d-e774-46b9-b1a0-88cfe2fa1375" providerId="AD" clId="Web-{87010C40-4F7E-C08C-2086-879AD408A6E8}" dt="2022-06-26T10:00:14.061" v="473" actId="1076"/>
          <ac:picMkLst>
            <pc:docMk/>
            <pc:sldMk cId="1201093462" sldId="289"/>
            <ac:picMk id="6" creationId="{1CC7DF16-3DDD-627C-C84D-065F0B8B0940}"/>
          </ac:picMkLst>
        </pc:picChg>
        <pc:picChg chg="mod">
          <ac:chgData name="齊藤茜" userId="S::saito-akane-plusdojo2022@seplus2016.onmicrosoft.com::f8ad399d-e774-46b9-b1a0-88cfe2fa1375" providerId="AD" clId="Web-{87010C40-4F7E-C08C-2086-879AD408A6E8}" dt="2022-06-26T09:59:54.060" v="469" actId="1076"/>
          <ac:picMkLst>
            <pc:docMk/>
            <pc:sldMk cId="1201093462" sldId="289"/>
            <ac:picMk id="7" creationId="{98666C79-54BA-ACD1-D1C1-FE73CDF17544}"/>
          </ac:picMkLst>
        </pc:picChg>
        <pc:picChg chg="add mod ord">
          <ac:chgData name="齊藤茜" userId="S::saito-akane-plusdojo2022@seplus2016.onmicrosoft.com::f8ad399d-e774-46b9-b1a0-88cfe2fa1375" providerId="AD" clId="Web-{87010C40-4F7E-C08C-2086-879AD408A6E8}" dt="2022-06-26T09:59:44.638" v="466" actId="1076"/>
          <ac:picMkLst>
            <pc:docMk/>
            <pc:sldMk cId="1201093462" sldId="289"/>
            <ac:picMk id="8" creationId="{A589EB4C-6875-07BE-9382-78D74C108EEF}"/>
          </ac:picMkLst>
        </pc:picChg>
      </pc:sldChg>
      <pc:sldChg chg="addSp delSp modSp add replId">
        <pc:chgData name="齊藤茜" userId="S::saito-akane-plusdojo2022@seplus2016.onmicrosoft.com::f8ad399d-e774-46b9-b1a0-88cfe2fa1375" providerId="AD" clId="Web-{87010C40-4F7E-C08C-2086-879AD408A6E8}" dt="2022-06-26T10:59:40.426" v="1037" actId="14100"/>
        <pc:sldMkLst>
          <pc:docMk/>
          <pc:sldMk cId="2248135633" sldId="290"/>
        </pc:sldMkLst>
        <pc:spChg chg="add del">
          <ac:chgData name="齊藤茜" userId="S::saito-akane-plusdojo2022@seplus2016.onmicrosoft.com::f8ad399d-e774-46b9-b1a0-88cfe2fa1375" providerId="AD" clId="Web-{87010C40-4F7E-C08C-2086-879AD408A6E8}" dt="2022-06-26T10:28:18.148" v="822"/>
          <ac:spMkLst>
            <pc:docMk/>
            <pc:sldMk cId="2248135633" sldId="290"/>
            <ac:spMk id="6" creationId="{EEE25400-A498-2E90-D530-51E1CA3E64B4}"/>
          </ac:spMkLst>
        </pc:spChg>
        <pc:spChg chg="mod">
          <ac:chgData name="齊藤茜" userId="S::saito-akane-plusdojo2022@seplus2016.onmicrosoft.com::f8ad399d-e774-46b9-b1a0-88cfe2fa1375" providerId="AD" clId="Web-{87010C40-4F7E-C08C-2086-879AD408A6E8}" dt="2022-06-26T10:59:40.426" v="1037" actId="14100"/>
          <ac:spMkLst>
            <pc:docMk/>
            <pc:sldMk cId="2248135633" sldId="290"/>
            <ac:spMk id="8" creationId="{006D1B0A-0A36-C19F-AD28-452353087D72}"/>
          </ac:spMkLst>
        </pc:spChg>
        <pc:spChg chg="mod">
          <ac:chgData name="齊藤茜" userId="S::saito-akane-plusdojo2022@seplus2016.onmicrosoft.com::f8ad399d-e774-46b9-b1a0-88cfe2fa1375" providerId="AD" clId="Web-{87010C40-4F7E-C08C-2086-879AD408A6E8}" dt="2022-06-26T10:28:45.790" v="828" actId="1076"/>
          <ac:spMkLst>
            <pc:docMk/>
            <pc:sldMk cId="2248135633" sldId="290"/>
            <ac:spMk id="11" creationId="{0FC566DB-2EE8-F373-79E8-424C73AB9479}"/>
          </ac:spMkLst>
        </pc:spChg>
        <pc:spChg chg="mod">
          <ac:chgData name="齊藤茜" userId="S::saito-akane-plusdojo2022@seplus2016.onmicrosoft.com::f8ad399d-e774-46b9-b1a0-88cfe2fa1375" providerId="AD" clId="Web-{87010C40-4F7E-C08C-2086-879AD408A6E8}" dt="2022-06-26T10:31:48.108" v="885" actId="1076"/>
          <ac:spMkLst>
            <pc:docMk/>
            <pc:sldMk cId="2248135633" sldId="290"/>
            <ac:spMk id="17" creationId="{BE709CC6-A708-BD1C-105B-2E4A70E2064B}"/>
          </ac:spMkLst>
        </pc:spChg>
        <pc:spChg chg="mod">
          <ac:chgData name="齊藤茜" userId="S::saito-akane-plusdojo2022@seplus2016.onmicrosoft.com::f8ad399d-e774-46b9-b1a0-88cfe2fa1375" providerId="AD" clId="Web-{87010C40-4F7E-C08C-2086-879AD408A6E8}" dt="2022-06-26T10:30:04.042" v="858" actId="1076"/>
          <ac:spMkLst>
            <pc:docMk/>
            <pc:sldMk cId="2248135633" sldId="290"/>
            <ac:spMk id="25" creationId="{A3933CB3-5AEC-3EC1-37A7-0E157CBBAE6E}"/>
          </ac:spMkLst>
        </pc:spChg>
        <pc:spChg chg="add mod">
          <ac:chgData name="齊藤茜" userId="S::saito-akane-plusdojo2022@seplus2016.onmicrosoft.com::f8ad399d-e774-46b9-b1a0-88cfe2fa1375" providerId="AD" clId="Web-{87010C40-4F7E-C08C-2086-879AD408A6E8}" dt="2022-06-26T10:36:01.662" v="957" actId="1076"/>
          <ac:spMkLst>
            <pc:docMk/>
            <pc:sldMk cId="2248135633" sldId="290"/>
            <ac:spMk id="26" creationId="{ED5DE2E1-2E25-D44E-F68C-94876B296805}"/>
          </ac:spMkLst>
        </pc:spChg>
        <pc:spChg chg="add mod">
          <ac:chgData name="齊藤茜" userId="S::saito-akane-plusdojo2022@seplus2016.onmicrosoft.com::f8ad399d-e774-46b9-b1a0-88cfe2fa1375" providerId="AD" clId="Web-{87010C40-4F7E-C08C-2086-879AD408A6E8}" dt="2022-06-26T10:37:30.133" v="961" actId="1076"/>
          <ac:spMkLst>
            <pc:docMk/>
            <pc:sldMk cId="2248135633" sldId="290"/>
            <ac:spMk id="27" creationId="{684BDFCB-D1ED-CCA6-D794-9B3B4B08754D}"/>
          </ac:spMkLst>
        </pc:spChg>
        <pc:spChg chg="mod">
          <ac:chgData name="齊藤茜" userId="S::saito-akane-plusdojo2022@seplus2016.onmicrosoft.com::f8ad399d-e774-46b9-b1a0-88cfe2fa1375" providerId="AD" clId="Web-{87010C40-4F7E-C08C-2086-879AD408A6E8}" dt="2022-06-26T10:38:05.509" v="970" actId="20577"/>
          <ac:spMkLst>
            <pc:docMk/>
            <pc:sldMk cId="2248135633" sldId="290"/>
            <ac:spMk id="36" creationId="{D6DA7033-1D72-97C1-2768-02CAACC2B8E5}"/>
          </ac:spMkLst>
        </pc:spChg>
        <pc:grpChg chg="del">
          <ac:chgData name="齊藤茜" userId="S::saito-akane-plusdojo2022@seplus2016.onmicrosoft.com::f8ad399d-e774-46b9-b1a0-88cfe2fa1375" providerId="AD" clId="Web-{87010C40-4F7E-C08C-2086-879AD408A6E8}" dt="2022-06-26T10:27:59.257" v="816"/>
          <ac:grpSpMkLst>
            <pc:docMk/>
            <pc:sldMk cId="2248135633" sldId="290"/>
            <ac:grpSpMk id="18" creationId="{9B410830-88B2-5307-4AE1-B5C0A6391891}"/>
          </ac:grpSpMkLst>
        </pc:grpChg>
        <pc:grpChg chg="mod">
          <ac:chgData name="齊藤茜" userId="S::saito-akane-plusdojo2022@seplus2016.onmicrosoft.com::f8ad399d-e774-46b9-b1a0-88cfe2fa1375" providerId="AD" clId="Web-{87010C40-4F7E-C08C-2086-879AD408A6E8}" dt="2022-06-26T10:31:53.592" v="886" actId="14100"/>
          <ac:grpSpMkLst>
            <pc:docMk/>
            <pc:sldMk cId="2248135633" sldId="290"/>
            <ac:grpSpMk id="19" creationId="{08959978-AE2C-1DCE-124A-29C7E76380AE}"/>
          </ac:grpSpMkLst>
        </pc:grpChg>
        <pc:grpChg chg="mod">
          <ac:chgData name="齊藤茜" userId="S::saito-akane-plusdojo2022@seplus2016.onmicrosoft.com::f8ad399d-e774-46b9-b1a0-88cfe2fa1375" providerId="AD" clId="Web-{87010C40-4F7E-C08C-2086-879AD408A6E8}" dt="2022-06-26T10:36:01.646" v="954" actId="1076"/>
          <ac:grpSpMkLst>
            <pc:docMk/>
            <pc:sldMk cId="2248135633" sldId="290"/>
            <ac:grpSpMk id="21" creationId="{F35ADC82-BFA7-8E64-DF0C-17B353D91092}"/>
          </ac:grpSpMkLst>
        </pc:grpChg>
        <pc:picChg chg="del">
          <ac:chgData name="齊藤茜" userId="S::saito-akane-plusdojo2022@seplus2016.onmicrosoft.com::f8ad399d-e774-46b9-b1a0-88cfe2fa1375" providerId="AD" clId="Web-{87010C40-4F7E-C08C-2086-879AD408A6E8}" dt="2022-06-26T10:27:59.257" v="817"/>
          <ac:picMkLst>
            <pc:docMk/>
            <pc:sldMk cId="2248135633" sldId="290"/>
            <ac:picMk id="10" creationId="{79C470DF-29B7-10C8-ECC3-5CB00E31634A}"/>
          </ac:picMkLst>
        </pc:picChg>
        <pc:picChg chg="mod">
          <ac:chgData name="齊藤茜" userId="S::saito-akane-plusdojo2022@seplus2016.onmicrosoft.com::f8ad399d-e774-46b9-b1a0-88cfe2fa1375" providerId="AD" clId="Web-{87010C40-4F7E-C08C-2086-879AD408A6E8}" dt="2022-06-26T10:31:56.827" v="887" actId="1076"/>
          <ac:picMkLst>
            <pc:docMk/>
            <pc:sldMk cId="2248135633" sldId="290"/>
            <ac:picMk id="12" creationId="{60B2717F-EE70-355A-5E07-E12DE472EF99}"/>
          </ac:picMkLst>
        </pc:picChg>
        <pc:picChg chg="add mod">
          <ac:chgData name="齊藤茜" userId="S::saito-akane-plusdojo2022@seplus2016.onmicrosoft.com::f8ad399d-e774-46b9-b1a0-88cfe2fa1375" providerId="AD" clId="Web-{87010C40-4F7E-C08C-2086-879AD408A6E8}" dt="2022-06-26T10:37:41.368" v="962" actId="1076"/>
          <ac:picMkLst>
            <pc:docMk/>
            <pc:sldMk cId="2248135633" sldId="290"/>
            <ac:picMk id="13" creationId="{445E8B3F-EF97-BC16-40D1-F0C43F24CEB8}"/>
          </ac:picMkLst>
        </pc:picChg>
        <pc:picChg chg="mod">
          <ac:chgData name="齊藤茜" userId="S::saito-akane-plusdojo2022@seplus2016.onmicrosoft.com::f8ad399d-e774-46b9-b1a0-88cfe2fa1375" providerId="AD" clId="Web-{87010C40-4F7E-C08C-2086-879AD408A6E8}" dt="2022-06-26T10:36:04.256" v="959" actId="1076"/>
          <ac:picMkLst>
            <pc:docMk/>
            <pc:sldMk cId="2248135633" sldId="290"/>
            <ac:picMk id="20" creationId="{E65C4758-BB4E-3EFC-BC48-AD4A46051FCE}"/>
          </ac:picMkLst>
        </pc:picChg>
        <pc:picChg chg="add del mod">
          <ac:chgData name="齊藤茜" userId="S::saito-akane-plusdojo2022@seplus2016.onmicrosoft.com::f8ad399d-e774-46b9-b1a0-88cfe2fa1375" providerId="AD" clId="Web-{87010C40-4F7E-C08C-2086-879AD408A6E8}" dt="2022-06-26T10:52:44.128" v="996"/>
          <ac:picMkLst>
            <pc:docMk/>
            <pc:sldMk cId="2248135633" sldId="290"/>
            <ac:picMk id="28" creationId="{57DDBAA6-ED0F-7DAB-5D60-3EB68A86FE15}"/>
          </ac:picMkLst>
        </pc:picChg>
        <pc:picChg chg="add del mod">
          <ac:chgData name="齊藤茜" userId="S::saito-akane-plusdojo2022@seplus2016.onmicrosoft.com::f8ad399d-e774-46b9-b1a0-88cfe2fa1375" providerId="AD" clId="Web-{87010C40-4F7E-C08C-2086-879AD408A6E8}" dt="2022-06-26T10:57:45.951" v="1020"/>
          <ac:picMkLst>
            <pc:docMk/>
            <pc:sldMk cId="2248135633" sldId="290"/>
            <ac:picMk id="29" creationId="{C4A5838C-DB9C-9B7D-CD8E-4AE55D46779A}"/>
          </ac:picMkLst>
        </pc:picChg>
        <pc:picChg chg="add mod">
          <ac:chgData name="齊藤茜" userId="S::saito-akane-plusdojo2022@seplus2016.onmicrosoft.com::f8ad399d-e774-46b9-b1a0-88cfe2fa1375" providerId="AD" clId="Web-{87010C40-4F7E-C08C-2086-879AD408A6E8}" dt="2022-06-26T10:56:00.667" v="1019" actId="14100"/>
          <ac:picMkLst>
            <pc:docMk/>
            <pc:sldMk cId="2248135633" sldId="290"/>
            <ac:picMk id="31" creationId="{4F0C1BD6-7C10-D46F-2A51-E8DCF17F190D}"/>
          </ac:picMkLst>
        </pc:picChg>
        <pc:picChg chg="add mod">
          <ac:chgData name="齊藤茜" userId="S::saito-akane-plusdojo2022@seplus2016.onmicrosoft.com::f8ad399d-e774-46b9-b1a0-88cfe2fa1375" providerId="AD" clId="Web-{87010C40-4F7E-C08C-2086-879AD408A6E8}" dt="2022-06-26T10:59:27.253" v="1036" actId="1076"/>
          <ac:picMkLst>
            <pc:docMk/>
            <pc:sldMk cId="2248135633" sldId="290"/>
            <ac:picMk id="32" creationId="{4D8DF8C2-F028-E743-B2DA-EB5998510553}"/>
          </ac:picMkLst>
        </pc:picChg>
        <pc:picChg chg="del">
          <ac:chgData name="齊藤茜" userId="S::saito-akane-plusdojo2022@seplus2016.onmicrosoft.com::f8ad399d-e774-46b9-b1a0-88cfe2fa1375" providerId="AD" clId="Web-{87010C40-4F7E-C08C-2086-879AD408A6E8}" dt="2022-06-26T10:35:39.255" v="953"/>
          <ac:picMkLst>
            <pc:docMk/>
            <pc:sldMk cId="2248135633" sldId="290"/>
            <ac:picMk id="37" creationId="{F4A40B0B-82B9-7DA1-9312-6F5035807B8C}"/>
          </ac:picMkLst>
        </pc:picChg>
      </pc:sldChg>
      <pc:sldChg chg="addSp delSp modSp add replId">
        <pc:chgData name="齊藤茜" userId="S::saito-akane-plusdojo2022@seplus2016.onmicrosoft.com::f8ad399d-e774-46b9-b1a0-88cfe2fa1375" providerId="AD" clId="Web-{87010C40-4F7E-C08C-2086-879AD408A6E8}" dt="2022-06-26T11:19:00.237" v="1088"/>
        <pc:sldMkLst>
          <pc:docMk/>
          <pc:sldMk cId="2098647762" sldId="291"/>
        </pc:sldMkLst>
        <pc:spChg chg="mod">
          <ac:chgData name="齊藤茜" userId="S::saito-akane-plusdojo2022@seplus2016.onmicrosoft.com::f8ad399d-e774-46b9-b1a0-88cfe2fa1375" providerId="AD" clId="Web-{87010C40-4F7E-C08C-2086-879AD408A6E8}" dt="2022-06-26T11:19:00.237" v="1087"/>
          <ac:spMkLst>
            <pc:docMk/>
            <pc:sldMk cId="2098647762" sldId="291"/>
            <ac:spMk id="107" creationId="{C24F2AD8-1170-1C5A-8A49-100F78F3C9BC}"/>
          </ac:spMkLst>
        </pc:spChg>
        <pc:spChg chg="mod">
          <ac:chgData name="齊藤茜" userId="S::saito-akane-plusdojo2022@seplus2016.onmicrosoft.com::f8ad399d-e774-46b9-b1a0-88cfe2fa1375" providerId="AD" clId="Web-{87010C40-4F7E-C08C-2086-879AD408A6E8}" dt="2022-06-26T11:19:00.237" v="1088"/>
          <ac:spMkLst>
            <pc:docMk/>
            <pc:sldMk cId="2098647762" sldId="291"/>
            <ac:spMk id="113" creationId="{EC8635DA-1F3F-A708-3959-D53EC55CCB05}"/>
          </ac:spMkLst>
        </pc:spChg>
        <pc:picChg chg="add mod">
          <ac:chgData name="齊藤茜" userId="S::saito-akane-plusdojo2022@seplus2016.onmicrosoft.com::f8ad399d-e774-46b9-b1a0-88cfe2fa1375" providerId="AD" clId="Web-{87010C40-4F7E-C08C-2086-879AD408A6E8}" dt="2022-06-26T11:18:07.720" v="1082" actId="1076"/>
          <ac:picMkLst>
            <pc:docMk/>
            <pc:sldMk cId="2098647762" sldId="291"/>
            <ac:picMk id="5" creationId="{6DCB3F8C-FB61-FAF9-3534-86A00EF14ADD}"/>
          </ac:picMkLst>
        </pc:picChg>
        <pc:picChg chg="del">
          <ac:chgData name="齊藤茜" userId="S::saito-akane-plusdojo2022@seplus2016.onmicrosoft.com::f8ad399d-e774-46b9-b1a0-88cfe2fa1375" providerId="AD" clId="Web-{87010C40-4F7E-C08C-2086-879AD408A6E8}" dt="2022-06-26T11:17:51.516" v="1077"/>
          <ac:picMkLst>
            <pc:docMk/>
            <pc:sldMk cId="2098647762" sldId="291"/>
            <ac:picMk id="100" creationId="{72175B71-02EC-CA67-D3A4-BD06564991F6}"/>
          </ac:picMkLst>
        </pc:picChg>
      </pc:sldChg>
      <pc:sldChg chg="addSp delSp modSp add replId">
        <pc:chgData name="齊藤茜" userId="S::saito-akane-plusdojo2022@seplus2016.onmicrosoft.com::f8ad399d-e774-46b9-b1a0-88cfe2fa1375" providerId="AD" clId="Web-{87010C40-4F7E-C08C-2086-879AD408A6E8}" dt="2022-06-26T11:19:44.051" v="1096"/>
        <pc:sldMkLst>
          <pc:docMk/>
          <pc:sldMk cId="2879380701" sldId="292"/>
        </pc:sldMkLst>
        <pc:spChg chg="mod">
          <ac:chgData name="齊藤茜" userId="S::saito-akane-plusdojo2022@seplus2016.onmicrosoft.com::f8ad399d-e774-46b9-b1a0-88cfe2fa1375" providerId="AD" clId="Web-{87010C40-4F7E-C08C-2086-879AD408A6E8}" dt="2022-06-26T11:19:44.051" v="1095"/>
          <ac:spMkLst>
            <pc:docMk/>
            <pc:sldMk cId="2879380701" sldId="292"/>
            <ac:spMk id="107" creationId="{C24F2AD8-1170-1C5A-8A49-100F78F3C9BC}"/>
          </ac:spMkLst>
        </pc:spChg>
        <pc:spChg chg="mod">
          <ac:chgData name="齊藤茜" userId="S::saito-akane-plusdojo2022@seplus2016.onmicrosoft.com::f8ad399d-e774-46b9-b1a0-88cfe2fa1375" providerId="AD" clId="Web-{87010C40-4F7E-C08C-2086-879AD408A6E8}" dt="2022-06-26T11:19:44.051" v="1096"/>
          <ac:spMkLst>
            <pc:docMk/>
            <pc:sldMk cId="2879380701" sldId="292"/>
            <ac:spMk id="113" creationId="{EC8635DA-1F3F-A708-3959-D53EC55CCB05}"/>
          </ac:spMkLst>
        </pc:spChg>
        <pc:picChg chg="add mod">
          <ac:chgData name="齊藤茜" userId="S::saito-akane-plusdojo2022@seplus2016.onmicrosoft.com::f8ad399d-e774-46b9-b1a0-88cfe2fa1375" providerId="AD" clId="Web-{87010C40-4F7E-C08C-2086-879AD408A6E8}" dt="2022-06-26T11:19:34.722" v="1094" actId="1076"/>
          <ac:picMkLst>
            <pc:docMk/>
            <pc:sldMk cId="2879380701" sldId="292"/>
            <ac:picMk id="5" creationId="{3174A27A-FF07-7140-9A8F-A1A576906EC5}"/>
          </ac:picMkLst>
        </pc:picChg>
        <pc:picChg chg="del">
          <ac:chgData name="齊藤茜" userId="S::saito-akane-plusdojo2022@seplus2016.onmicrosoft.com::f8ad399d-e774-46b9-b1a0-88cfe2fa1375" providerId="AD" clId="Web-{87010C40-4F7E-C08C-2086-879AD408A6E8}" dt="2022-06-26T11:19:17.956" v="1089"/>
          <ac:picMkLst>
            <pc:docMk/>
            <pc:sldMk cId="2879380701" sldId="292"/>
            <ac:picMk id="100" creationId="{72175B71-02EC-CA67-D3A4-BD06564991F6}"/>
          </ac:picMkLst>
        </pc:picChg>
      </pc:sldChg>
      <pc:sldChg chg="addSp delSp modSp add replId">
        <pc:chgData name="齊藤茜" userId="S::saito-akane-plusdojo2022@seplus2016.onmicrosoft.com::f8ad399d-e774-46b9-b1a0-88cfe2fa1375" providerId="AD" clId="Web-{87010C40-4F7E-C08C-2086-879AD408A6E8}" dt="2022-06-26T11:20:25.380" v="1103"/>
        <pc:sldMkLst>
          <pc:docMk/>
          <pc:sldMk cId="3549709716" sldId="293"/>
        </pc:sldMkLst>
        <pc:spChg chg="mod">
          <ac:chgData name="齊藤茜" userId="S::saito-akane-plusdojo2022@seplus2016.onmicrosoft.com::f8ad399d-e774-46b9-b1a0-88cfe2fa1375" providerId="AD" clId="Web-{87010C40-4F7E-C08C-2086-879AD408A6E8}" dt="2022-06-26T11:20:25.364" v="1102"/>
          <ac:spMkLst>
            <pc:docMk/>
            <pc:sldMk cId="3549709716" sldId="293"/>
            <ac:spMk id="107" creationId="{C24F2AD8-1170-1C5A-8A49-100F78F3C9BC}"/>
          </ac:spMkLst>
        </pc:spChg>
        <pc:spChg chg="mod">
          <ac:chgData name="齊藤茜" userId="S::saito-akane-plusdojo2022@seplus2016.onmicrosoft.com::f8ad399d-e774-46b9-b1a0-88cfe2fa1375" providerId="AD" clId="Web-{87010C40-4F7E-C08C-2086-879AD408A6E8}" dt="2022-06-26T11:20:25.380" v="1103"/>
          <ac:spMkLst>
            <pc:docMk/>
            <pc:sldMk cId="3549709716" sldId="293"/>
            <ac:spMk id="113" creationId="{EC8635DA-1F3F-A708-3959-D53EC55CCB05}"/>
          </ac:spMkLst>
        </pc:spChg>
        <pc:picChg chg="add mod">
          <ac:chgData name="齊藤茜" userId="S::saito-akane-plusdojo2022@seplus2016.onmicrosoft.com::f8ad399d-e774-46b9-b1a0-88cfe2fa1375" providerId="AD" clId="Web-{87010C40-4F7E-C08C-2086-879AD408A6E8}" dt="2022-06-26T11:20:17.083" v="1101" actId="1076"/>
          <ac:picMkLst>
            <pc:docMk/>
            <pc:sldMk cId="3549709716" sldId="293"/>
            <ac:picMk id="5" creationId="{9801B5BF-11C6-33E2-81FA-E98F95534ABA}"/>
          </ac:picMkLst>
        </pc:picChg>
        <pc:picChg chg="del">
          <ac:chgData name="齊藤茜" userId="S::saito-akane-plusdojo2022@seplus2016.onmicrosoft.com::f8ad399d-e774-46b9-b1a0-88cfe2fa1375" providerId="AD" clId="Web-{87010C40-4F7E-C08C-2086-879AD408A6E8}" dt="2022-06-26T11:20:06.223" v="1097"/>
          <ac:picMkLst>
            <pc:docMk/>
            <pc:sldMk cId="3549709716" sldId="293"/>
            <ac:picMk id="100" creationId="{72175B71-02EC-CA67-D3A4-BD06564991F6}"/>
          </ac:picMkLst>
        </pc:picChg>
      </pc:sldChg>
    </pc:docChg>
  </pc:docChgLst>
  <pc:docChgLst>
    <pc:chgData name="木村優奈" userId="S::kimura-yuuna-plusdojo2022@seplus2016.onmicrosoft.com::f30eeb48-29de-4c71-8346-611e6d808d4d" providerId="AD" clId="Web-{F62B2E2E-5E45-BC65-4795-31625CBE2E9A}"/>
    <pc:docChg chg="addSld delSld modSld sldOrd">
      <pc:chgData name="木村優奈" userId="S::kimura-yuuna-plusdojo2022@seplus2016.onmicrosoft.com::f30eeb48-29de-4c71-8346-611e6d808d4d" providerId="AD" clId="Web-{F62B2E2E-5E45-BC65-4795-31625CBE2E9A}" dt="2022-06-28T18:28:56.458" v="1348" actId="14100"/>
      <pc:docMkLst>
        <pc:docMk/>
      </pc:docMkLst>
      <pc:sldChg chg="modNotes">
        <pc:chgData name="木村優奈" userId="S::kimura-yuuna-plusdojo2022@seplus2016.onmicrosoft.com::f30eeb48-29de-4c71-8346-611e6d808d4d" providerId="AD" clId="Web-{F62B2E2E-5E45-BC65-4795-31625CBE2E9A}" dt="2022-06-28T18:24:42.774" v="1263"/>
        <pc:sldMkLst>
          <pc:docMk/>
          <pc:sldMk cId="3699412620" sldId="285"/>
        </pc:sldMkLst>
      </pc:sldChg>
      <pc:sldChg chg="addSp delSp modSp">
        <pc:chgData name="木村優奈" userId="S::kimura-yuuna-plusdojo2022@seplus2016.onmicrosoft.com::f30eeb48-29de-4c71-8346-611e6d808d4d" providerId="AD" clId="Web-{F62B2E2E-5E45-BC65-4795-31625CBE2E9A}" dt="2022-06-28T18:28:56.458" v="1348" actId="14100"/>
        <pc:sldMkLst>
          <pc:docMk/>
          <pc:sldMk cId="1201093462" sldId="289"/>
        </pc:sldMkLst>
        <pc:spChg chg="add mod">
          <ac:chgData name="木村優奈" userId="S::kimura-yuuna-plusdojo2022@seplus2016.onmicrosoft.com::f30eeb48-29de-4c71-8346-611e6d808d4d" providerId="AD" clId="Web-{F62B2E2E-5E45-BC65-4795-31625CBE2E9A}" dt="2022-06-28T18:27:50.249" v="1298" actId="1076"/>
          <ac:spMkLst>
            <pc:docMk/>
            <pc:sldMk cId="1201093462" sldId="289"/>
            <ac:spMk id="10" creationId="{BE032350-B560-A9B9-FAAB-368CA540DB9E}"/>
          </ac:spMkLst>
        </pc:spChg>
        <pc:spChg chg="add del mod">
          <ac:chgData name="木村優奈" userId="S::kimura-yuuna-plusdojo2022@seplus2016.onmicrosoft.com::f30eeb48-29de-4c71-8346-611e6d808d4d" providerId="AD" clId="Web-{F62B2E2E-5E45-BC65-4795-31625CBE2E9A}" dt="2022-06-28T18:01:08.766" v="1062"/>
          <ac:spMkLst>
            <pc:docMk/>
            <pc:sldMk cId="1201093462" sldId="289"/>
            <ac:spMk id="11" creationId="{E9ACACBE-495E-8487-771D-20E84DC8E4AE}"/>
          </ac:spMkLst>
        </pc:spChg>
        <pc:spChg chg="add mod">
          <ac:chgData name="木村優奈" userId="S::kimura-yuuna-plusdojo2022@seplus2016.onmicrosoft.com::f30eeb48-29de-4c71-8346-611e6d808d4d" providerId="AD" clId="Web-{F62B2E2E-5E45-BC65-4795-31625CBE2E9A}" dt="2022-06-28T18:28:56.458" v="1348" actId="14100"/>
          <ac:spMkLst>
            <pc:docMk/>
            <pc:sldMk cId="1201093462" sldId="289"/>
            <ac:spMk id="12" creationId="{5DBCED6C-2B04-ADD8-8146-6B8030B20668}"/>
          </ac:spMkLst>
        </pc:spChg>
        <pc:picChg chg="mod">
          <ac:chgData name="木村優奈" userId="S::kimura-yuuna-plusdojo2022@seplus2016.onmicrosoft.com::f30eeb48-29de-4c71-8346-611e6d808d4d" providerId="AD" clId="Web-{F62B2E2E-5E45-BC65-4795-31625CBE2E9A}" dt="2022-06-28T18:28:00.655" v="1304" actId="1076"/>
          <ac:picMkLst>
            <pc:docMk/>
            <pc:sldMk cId="1201093462" sldId="289"/>
            <ac:picMk id="2" creationId="{E2895FEB-7420-FE01-5954-64B54DD15617}"/>
          </ac:picMkLst>
        </pc:picChg>
        <pc:picChg chg="mod">
          <ac:chgData name="木村優奈" userId="S::kimura-yuuna-plusdojo2022@seplus2016.onmicrosoft.com::f30eeb48-29de-4c71-8346-611e6d808d4d" providerId="AD" clId="Web-{F62B2E2E-5E45-BC65-4795-31625CBE2E9A}" dt="2022-06-28T18:28:00.640" v="1300" actId="1076"/>
          <ac:picMkLst>
            <pc:docMk/>
            <pc:sldMk cId="1201093462" sldId="289"/>
            <ac:picMk id="3" creationId="{F99A99D3-DED3-B1CA-CE1A-73D01913FD45}"/>
          </ac:picMkLst>
        </pc:picChg>
        <pc:picChg chg="mod">
          <ac:chgData name="木村優奈" userId="S::kimura-yuuna-plusdojo2022@seplus2016.onmicrosoft.com::f30eeb48-29de-4c71-8346-611e6d808d4d" providerId="AD" clId="Web-{F62B2E2E-5E45-BC65-4795-31625CBE2E9A}" dt="2022-06-28T18:28:00.655" v="1303" actId="1076"/>
          <ac:picMkLst>
            <pc:docMk/>
            <pc:sldMk cId="1201093462" sldId="289"/>
            <ac:picMk id="4" creationId="{9CD50FF4-4472-B30F-114D-5C5085767F42}"/>
          </ac:picMkLst>
        </pc:picChg>
        <pc:picChg chg="mod">
          <ac:chgData name="木村優奈" userId="S::kimura-yuuna-plusdojo2022@seplus2016.onmicrosoft.com::f30eeb48-29de-4c71-8346-611e6d808d4d" providerId="AD" clId="Web-{F62B2E2E-5E45-BC65-4795-31625CBE2E9A}" dt="2022-06-28T18:28:00.640" v="1301" actId="1076"/>
          <ac:picMkLst>
            <pc:docMk/>
            <pc:sldMk cId="1201093462" sldId="289"/>
            <ac:picMk id="5" creationId="{1C952FD8-668B-F3D8-6521-361EFD17E5D0}"/>
          </ac:picMkLst>
        </pc:picChg>
        <pc:picChg chg="mod">
          <ac:chgData name="木村優奈" userId="S::kimura-yuuna-plusdojo2022@seplus2016.onmicrosoft.com::f30eeb48-29de-4c71-8346-611e6d808d4d" providerId="AD" clId="Web-{F62B2E2E-5E45-BC65-4795-31625CBE2E9A}" dt="2022-06-28T18:28:00.640" v="1302" actId="1076"/>
          <ac:picMkLst>
            <pc:docMk/>
            <pc:sldMk cId="1201093462" sldId="289"/>
            <ac:picMk id="6" creationId="{1CC7DF16-3DDD-627C-C84D-065F0B8B0940}"/>
          </ac:picMkLst>
        </pc:picChg>
        <pc:picChg chg="mod">
          <ac:chgData name="木村優奈" userId="S::kimura-yuuna-plusdojo2022@seplus2016.onmicrosoft.com::f30eeb48-29de-4c71-8346-611e6d808d4d" providerId="AD" clId="Web-{F62B2E2E-5E45-BC65-4795-31625CBE2E9A}" dt="2022-06-28T18:28:00.655" v="1305" actId="1076"/>
          <ac:picMkLst>
            <pc:docMk/>
            <pc:sldMk cId="1201093462" sldId="289"/>
            <ac:picMk id="7" creationId="{98666C79-54BA-ACD1-D1C1-FE73CDF17544}"/>
          </ac:picMkLst>
        </pc:picChg>
        <pc:picChg chg="mod">
          <ac:chgData name="木村優奈" userId="S::kimura-yuuna-plusdojo2022@seplus2016.onmicrosoft.com::f30eeb48-29de-4c71-8346-611e6d808d4d" providerId="AD" clId="Web-{F62B2E2E-5E45-BC65-4795-31625CBE2E9A}" dt="2022-06-28T18:28:00.640" v="1299" actId="1076"/>
          <ac:picMkLst>
            <pc:docMk/>
            <pc:sldMk cId="1201093462" sldId="289"/>
            <ac:picMk id="8" creationId="{A589EB4C-6875-07BE-9382-78D74C108EEF}"/>
          </ac:picMkLst>
        </pc:picChg>
      </pc:sldChg>
      <pc:sldChg chg="modNotes">
        <pc:chgData name="木村優奈" userId="S::kimura-yuuna-plusdojo2022@seplus2016.onmicrosoft.com::f30eeb48-29de-4c71-8346-611e6d808d4d" providerId="AD" clId="Web-{F62B2E2E-5E45-BC65-4795-31625CBE2E9A}" dt="2022-06-28T18:14:20.863" v="1230"/>
        <pc:sldMkLst>
          <pc:docMk/>
          <pc:sldMk cId="2248135633" sldId="290"/>
        </pc:sldMkLst>
      </pc:sldChg>
      <pc:sldChg chg="modSp">
        <pc:chgData name="木村優奈" userId="S::kimura-yuuna-plusdojo2022@seplus2016.onmicrosoft.com::f30eeb48-29de-4c71-8346-611e6d808d4d" providerId="AD" clId="Web-{F62B2E2E-5E45-BC65-4795-31625CBE2E9A}" dt="2022-06-28T16:52:46.418" v="644"/>
        <pc:sldMkLst>
          <pc:docMk/>
          <pc:sldMk cId="2879380701" sldId="292"/>
        </pc:sldMkLst>
        <pc:spChg chg="ord">
          <ac:chgData name="木村優奈" userId="S::kimura-yuuna-plusdojo2022@seplus2016.onmicrosoft.com::f30eeb48-29de-4c71-8346-611e6d808d4d" providerId="AD" clId="Web-{F62B2E2E-5E45-BC65-4795-31625CBE2E9A}" dt="2022-06-28T16:52:42.043" v="643"/>
          <ac:spMkLst>
            <pc:docMk/>
            <pc:sldMk cId="2879380701" sldId="292"/>
            <ac:spMk id="2" creationId="{0F1FF449-34C6-4727-F60D-D2A1C32E1C8C}"/>
          </ac:spMkLst>
        </pc:spChg>
        <pc:spChg chg="ord">
          <ac:chgData name="木村優奈" userId="S::kimura-yuuna-plusdojo2022@seplus2016.onmicrosoft.com::f30eeb48-29de-4c71-8346-611e6d808d4d" providerId="AD" clId="Web-{F62B2E2E-5E45-BC65-4795-31625CBE2E9A}" dt="2022-06-28T16:52:38.512" v="642"/>
          <ac:spMkLst>
            <pc:docMk/>
            <pc:sldMk cId="2879380701" sldId="292"/>
            <ac:spMk id="7" creationId="{B3B14F45-D9F8-089A-2ED7-860C4642BDBA}"/>
          </ac:spMkLst>
        </pc:spChg>
        <pc:picChg chg="ord">
          <ac:chgData name="木村優奈" userId="S::kimura-yuuna-plusdojo2022@seplus2016.onmicrosoft.com::f30eeb48-29de-4c71-8346-611e6d808d4d" providerId="AD" clId="Web-{F62B2E2E-5E45-BC65-4795-31625CBE2E9A}" dt="2022-06-28T16:52:46.418" v="644"/>
          <ac:picMkLst>
            <pc:docMk/>
            <pc:sldMk cId="2879380701" sldId="292"/>
            <ac:picMk id="10" creationId="{C0475135-C9CE-6818-C030-C581ACE9EB76}"/>
          </ac:picMkLst>
        </pc:picChg>
      </pc:sldChg>
      <pc:sldChg chg="del">
        <pc:chgData name="木村優奈" userId="S::kimura-yuuna-plusdojo2022@seplus2016.onmicrosoft.com::f30eeb48-29de-4c71-8346-611e6d808d4d" providerId="AD" clId="Web-{F62B2E2E-5E45-BC65-4795-31625CBE2E9A}" dt="2022-06-28T14:52:23.863" v="58"/>
        <pc:sldMkLst>
          <pc:docMk/>
          <pc:sldMk cId="4096150577" sldId="315"/>
        </pc:sldMkLst>
      </pc:sldChg>
      <pc:sldChg chg="modSp">
        <pc:chgData name="木村優奈" userId="S::kimura-yuuna-plusdojo2022@seplus2016.onmicrosoft.com::f30eeb48-29de-4c71-8346-611e6d808d4d" providerId="AD" clId="Web-{F62B2E2E-5E45-BC65-4795-31625CBE2E9A}" dt="2022-06-28T14:50:44.705" v="55"/>
        <pc:sldMkLst>
          <pc:docMk/>
          <pc:sldMk cId="1812266112" sldId="328"/>
        </pc:sldMkLst>
        <pc:spChg chg="mod">
          <ac:chgData name="木村優奈" userId="S::kimura-yuuna-plusdojo2022@seplus2016.onmicrosoft.com::f30eeb48-29de-4c71-8346-611e6d808d4d" providerId="AD" clId="Web-{F62B2E2E-5E45-BC65-4795-31625CBE2E9A}" dt="2022-06-28T14:50:44.705" v="55"/>
          <ac:spMkLst>
            <pc:docMk/>
            <pc:sldMk cId="1812266112" sldId="328"/>
            <ac:spMk id="12" creationId="{CDAD0A35-EDDE-5115-1AED-C6D7B5B90A5A}"/>
          </ac:spMkLst>
        </pc:spChg>
      </pc:sldChg>
      <pc:sldChg chg="modSp">
        <pc:chgData name="木村優奈" userId="S::kimura-yuuna-plusdojo2022@seplus2016.onmicrosoft.com::f30eeb48-29de-4c71-8346-611e6d808d4d" providerId="AD" clId="Web-{F62B2E2E-5E45-BC65-4795-31625CBE2E9A}" dt="2022-06-28T14:42:51.097" v="27" actId="1076"/>
        <pc:sldMkLst>
          <pc:docMk/>
          <pc:sldMk cId="663098632" sldId="330"/>
        </pc:sldMkLst>
        <pc:spChg chg="mod">
          <ac:chgData name="木村優奈" userId="S::kimura-yuuna-plusdojo2022@seplus2016.onmicrosoft.com::f30eeb48-29de-4c71-8346-611e6d808d4d" providerId="AD" clId="Web-{F62B2E2E-5E45-BC65-4795-31625CBE2E9A}" dt="2022-06-28T14:42:48.284" v="26" actId="20577"/>
          <ac:spMkLst>
            <pc:docMk/>
            <pc:sldMk cId="663098632" sldId="330"/>
            <ac:spMk id="11" creationId="{3D1F6602-EBB4-3157-38FC-FD45CBA5CA31}"/>
          </ac:spMkLst>
        </pc:spChg>
        <pc:spChg chg="mod">
          <ac:chgData name="木村優奈" userId="S::kimura-yuuna-plusdojo2022@seplus2016.onmicrosoft.com::f30eeb48-29de-4c71-8346-611e6d808d4d" providerId="AD" clId="Web-{F62B2E2E-5E45-BC65-4795-31625CBE2E9A}" dt="2022-06-28T14:42:51.097" v="27" actId="1076"/>
          <ac:spMkLst>
            <pc:docMk/>
            <pc:sldMk cId="663098632" sldId="330"/>
            <ac:spMk id="15" creationId="{7F279C02-946C-CDB4-F61C-2974BB7DA11F}"/>
          </ac:spMkLst>
        </pc:spChg>
      </pc:sldChg>
      <pc:sldChg chg="modSp">
        <pc:chgData name="木村優奈" userId="S::kimura-yuuna-plusdojo2022@seplus2016.onmicrosoft.com::f30eeb48-29de-4c71-8346-611e6d808d4d" providerId="AD" clId="Web-{F62B2E2E-5E45-BC65-4795-31625CBE2E9A}" dt="2022-06-28T14:42:46.253" v="20" actId="1076"/>
        <pc:sldMkLst>
          <pc:docMk/>
          <pc:sldMk cId="1159143464" sldId="331"/>
        </pc:sldMkLst>
        <pc:spChg chg="mod">
          <ac:chgData name="木村優奈" userId="S::kimura-yuuna-plusdojo2022@seplus2016.onmicrosoft.com::f30eeb48-29de-4c71-8346-611e6d808d4d" providerId="AD" clId="Web-{F62B2E2E-5E45-BC65-4795-31625CBE2E9A}" dt="2022-06-28T14:42:44.612" v="19" actId="20577"/>
          <ac:spMkLst>
            <pc:docMk/>
            <pc:sldMk cId="1159143464" sldId="331"/>
            <ac:spMk id="11" creationId="{3D1F6602-EBB4-3157-38FC-FD45CBA5CA31}"/>
          </ac:spMkLst>
        </pc:spChg>
        <pc:spChg chg="mod">
          <ac:chgData name="木村優奈" userId="S::kimura-yuuna-plusdojo2022@seplus2016.onmicrosoft.com::f30eeb48-29de-4c71-8346-611e6d808d4d" providerId="AD" clId="Web-{F62B2E2E-5E45-BC65-4795-31625CBE2E9A}" dt="2022-06-28T14:42:46.253" v="20" actId="1076"/>
          <ac:spMkLst>
            <pc:docMk/>
            <pc:sldMk cId="1159143464" sldId="331"/>
            <ac:spMk id="15" creationId="{7F279C02-946C-CDB4-F61C-2974BB7DA11F}"/>
          </ac:spMkLst>
        </pc:spChg>
      </pc:sldChg>
      <pc:sldChg chg="modSp modNotes">
        <pc:chgData name="木村優奈" userId="S::kimura-yuuna-plusdojo2022@seplus2016.onmicrosoft.com::f30eeb48-29de-4c71-8346-611e6d808d4d" providerId="AD" clId="Web-{F62B2E2E-5E45-BC65-4795-31625CBE2E9A}" dt="2022-06-28T17:44:52.325" v="933"/>
        <pc:sldMkLst>
          <pc:docMk/>
          <pc:sldMk cId="2512548414" sldId="333"/>
        </pc:sldMkLst>
        <pc:spChg chg="mod">
          <ac:chgData name="木村優奈" userId="S::kimura-yuuna-plusdojo2022@seplus2016.onmicrosoft.com::f30eeb48-29de-4c71-8346-611e6d808d4d" providerId="AD" clId="Web-{F62B2E2E-5E45-BC65-4795-31625CBE2E9A}" dt="2022-06-28T16:42:39.666" v="624" actId="20577"/>
          <ac:spMkLst>
            <pc:docMk/>
            <pc:sldMk cId="2512548414" sldId="333"/>
            <ac:spMk id="2" creationId="{103EA225-A4E0-A206-DDA3-14C0A2AC6BBB}"/>
          </ac:spMkLst>
        </pc:spChg>
        <pc:spChg chg="mod">
          <ac:chgData name="木村優奈" userId="S::kimura-yuuna-plusdojo2022@seplus2016.onmicrosoft.com::f30eeb48-29de-4c71-8346-611e6d808d4d" providerId="AD" clId="Web-{F62B2E2E-5E45-BC65-4795-31625CBE2E9A}" dt="2022-06-28T16:42:58.042" v="640" actId="20577"/>
          <ac:spMkLst>
            <pc:docMk/>
            <pc:sldMk cId="2512548414" sldId="333"/>
            <ac:spMk id="7" creationId="{4D11DD7E-4ED5-A294-C412-7C4A40E02DB6}"/>
          </ac:spMkLst>
        </pc:spChg>
      </pc:sldChg>
      <pc:sldChg chg="addSp modSp modNotes">
        <pc:chgData name="木村優奈" userId="S::kimura-yuuna-plusdojo2022@seplus2016.onmicrosoft.com::f30eeb48-29de-4c71-8346-611e6d808d4d" providerId="AD" clId="Web-{F62B2E2E-5E45-BC65-4795-31625CBE2E9A}" dt="2022-06-28T17:54:11.940" v="1058" actId="1076"/>
        <pc:sldMkLst>
          <pc:docMk/>
          <pc:sldMk cId="852880757" sldId="340"/>
        </pc:sldMkLst>
        <pc:spChg chg="mod">
          <ac:chgData name="木村優奈" userId="S::kimura-yuuna-plusdojo2022@seplus2016.onmicrosoft.com::f30eeb48-29de-4c71-8346-611e6d808d4d" providerId="AD" clId="Web-{F62B2E2E-5E45-BC65-4795-31625CBE2E9A}" dt="2022-06-28T17:54:11.940" v="1058" actId="1076"/>
          <ac:spMkLst>
            <pc:docMk/>
            <pc:sldMk cId="852880757" sldId="340"/>
            <ac:spMk id="3" creationId="{5D05FF4F-70E1-5885-982D-2904F918532F}"/>
          </ac:spMkLst>
        </pc:spChg>
        <pc:spChg chg="add mod">
          <ac:chgData name="木村優奈" userId="S::kimura-yuuna-plusdojo2022@seplus2016.onmicrosoft.com::f30eeb48-29de-4c71-8346-611e6d808d4d" providerId="AD" clId="Web-{F62B2E2E-5E45-BC65-4795-31625CBE2E9A}" dt="2022-06-28T17:53:57.892" v="1056" actId="1076"/>
          <ac:spMkLst>
            <pc:docMk/>
            <pc:sldMk cId="852880757" sldId="340"/>
            <ac:spMk id="4" creationId="{33445BC7-00DC-26FD-A283-2A93E3023F54}"/>
          </ac:spMkLst>
        </pc:spChg>
      </pc:sldChg>
      <pc:sldChg chg="addSp delSp modSp">
        <pc:chgData name="木村優奈" userId="S::kimura-yuuna-plusdojo2022@seplus2016.onmicrosoft.com::f30eeb48-29de-4c71-8346-611e6d808d4d" providerId="AD" clId="Web-{F62B2E2E-5E45-BC65-4795-31625CBE2E9A}" dt="2022-06-28T16:05:22.293" v="342"/>
        <pc:sldMkLst>
          <pc:docMk/>
          <pc:sldMk cId="2470584896" sldId="345"/>
        </pc:sldMkLst>
        <pc:spChg chg="add del">
          <ac:chgData name="木村優奈" userId="S::kimura-yuuna-plusdojo2022@seplus2016.onmicrosoft.com::f30eeb48-29de-4c71-8346-611e6d808d4d" providerId="AD" clId="Web-{F62B2E2E-5E45-BC65-4795-31625CBE2E9A}" dt="2022-06-28T15:58:20.764" v="336"/>
          <ac:spMkLst>
            <pc:docMk/>
            <pc:sldMk cId="2470584896" sldId="345"/>
            <ac:spMk id="2" creationId="{7BF8F7FD-A261-B139-AA13-B0634043B8EA}"/>
          </ac:spMkLst>
        </pc:spChg>
        <pc:spChg chg="mod">
          <ac:chgData name="木村優奈" userId="S::kimura-yuuna-plusdojo2022@seplus2016.onmicrosoft.com::f30eeb48-29de-4c71-8346-611e6d808d4d" providerId="AD" clId="Web-{F62B2E2E-5E45-BC65-4795-31625CBE2E9A}" dt="2022-06-28T16:05:22.293" v="342"/>
          <ac:spMkLst>
            <pc:docMk/>
            <pc:sldMk cId="2470584896" sldId="345"/>
            <ac:spMk id="11" creationId="{9EDDBBA6-1EF5-6E29-956E-1AB14E9995B6}"/>
          </ac:spMkLst>
        </pc:spChg>
        <pc:spChg chg="mod">
          <ac:chgData name="木村優奈" userId="S::kimura-yuuna-plusdojo2022@seplus2016.onmicrosoft.com::f30eeb48-29de-4c71-8346-611e6d808d4d" providerId="AD" clId="Web-{F62B2E2E-5E45-BC65-4795-31625CBE2E9A}" dt="2022-06-28T15:23:22.229" v="82"/>
          <ac:spMkLst>
            <pc:docMk/>
            <pc:sldMk cId="2470584896" sldId="345"/>
            <ac:spMk id="12" creationId="{C4B465C7-0541-4E63-1ECE-18BB66A22F89}"/>
          </ac:spMkLst>
        </pc:spChg>
        <pc:spChg chg="mod">
          <ac:chgData name="木村優奈" userId="S::kimura-yuuna-plusdojo2022@seplus2016.onmicrosoft.com::f30eeb48-29de-4c71-8346-611e6d808d4d" providerId="AD" clId="Web-{F62B2E2E-5E45-BC65-4795-31625CBE2E9A}" dt="2022-06-28T15:59:19.485" v="338"/>
          <ac:spMkLst>
            <pc:docMk/>
            <pc:sldMk cId="2470584896" sldId="345"/>
            <ac:spMk id="24" creationId="{8A8C15B5-0D64-2839-9800-5543395D2C97}"/>
          </ac:spMkLst>
        </pc:spChg>
        <pc:spChg chg="mod">
          <ac:chgData name="木村優奈" userId="S::kimura-yuuna-plusdojo2022@seplus2016.onmicrosoft.com::f30eeb48-29de-4c71-8346-611e6d808d4d" providerId="AD" clId="Web-{F62B2E2E-5E45-BC65-4795-31625CBE2E9A}" dt="2022-06-28T16:02:20.069" v="341"/>
          <ac:spMkLst>
            <pc:docMk/>
            <pc:sldMk cId="2470584896" sldId="345"/>
            <ac:spMk id="28" creationId="{B3886C0B-0E11-9FA2-EC9A-32E105D93761}"/>
          </ac:spMkLst>
        </pc:spChg>
        <pc:spChg chg="mod">
          <ac:chgData name="木村優奈" userId="S::kimura-yuuna-plusdojo2022@seplus2016.onmicrosoft.com::f30eeb48-29de-4c71-8346-611e6d808d4d" providerId="AD" clId="Web-{F62B2E2E-5E45-BC65-4795-31625CBE2E9A}" dt="2022-06-28T15:23:29.979" v="83"/>
          <ac:spMkLst>
            <pc:docMk/>
            <pc:sldMk cId="2470584896" sldId="345"/>
            <ac:spMk id="30" creationId="{82D29182-F5C1-F2A2-1333-A3C7E363D3DF}"/>
          </ac:spMkLst>
        </pc:spChg>
        <pc:spChg chg="mod">
          <ac:chgData name="木村優奈" userId="S::kimura-yuuna-plusdojo2022@seplus2016.onmicrosoft.com::f30eeb48-29de-4c71-8346-611e6d808d4d" providerId="AD" clId="Web-{F62B2E2E-5E45-BC65-4795-31625CBE2E9A}" dt="2022-06-28T15:58:54.860" v="337"/>
          <ac:spMkLst>
            <pc:docMk/>
            <pc:sldMk cId="2470584896" sldId="345"/>
            <ac:spMk id="32" creationId="{E87434A7-1219-6B50-E2F3-6DDF546C48C3}"/>
          </ac:spMkLst>
        </pc:spChg>
        <pc:picChg chg="add mod">
          <ac:chgData name="木村優奈" userId="S::kimura-yuuna-plusdojo2022@seplus2016.onmicrosoft.com::f30eeb48-29de-4c71-8346-611e6d808d4d" providerId="AD" clId="Web-{F62B2E2E-5E45-BC65-4795-31625CBE2E9A}" dt="2022-06-28T15:20:14.241" v="70" actId="1076"/>
          <ac:picMkLst>
            <pc:docMk/>
            <pc:sldMk cId="2470584896" sldId="345"/>
            <ac:picMk id="3" creationId="{89910D13-E6BD-F43A-7162-CD7DE6EC92AC}"/>
          </ac:picMkLst>
        </pc:picChg>
        <pc:picChg chg="add mod">
          <ac:chgData name="木村優奈" userId="S::kimura-yuuna-plusdojo2022@seplus2016.onmicrosoft.com::f30eeb48-29de-4c71-8346-611e6d808d4d" providerId="AD" clId="Web-{F62B2E2E-5E45-BC65-4795-31625CBE2E9A}" dt="2022-06-28T15:20:43.695" v="73" actId="1076"/>
          <ac:picMkLst>
            <pc:docMk/>
            <pc:sldMk cId="2470584896" sldId="345"/>
            <ac:picMk id="33" creationId="{85FBBFE7-FC77-3C9E-3F89-A8E6C6160207}"/>
          </ac:picMkLst>
        </pc:picChg>
      </pc:sldChg>
      <pc:sldChg chg="addSp delSp modSp add ord replId">
        <pc:chgData name="木村優奈" userId="S::kimura-yuuna-plusdojo2022@seplus2016.onmicrosoft.com::f30eeb48-29de-4c71-8346-611e6d808d4d" providerId="AD" clId="Web-{F62B2E2E-5E45-BC65-4795-31625CBE2E9A}" dt="2022-06-28T14:52:20.254" v="57"/>
        <pc:sldMkLst>
          <pc:docMk/>
          <pc:sldMk cId="1746519151" sldId="352"/>
        </pc:sldMkLst>
        <pc:spChg chg="mod">
          <ac:chgData name="木村優奈" userId="S::kimura-yuuna-plusdojo2022@seplus2016.onmicrosoft.com::f30eeb48-29de-4c71-8346-611e6d808d4d" providerId="AD" clId="Web-{F62B2E2E-5E45-BC65-4795-31625CBE2E9A}" dt="2022-06-28T14:47:19.274" v="32"/>
          <ac:spMkLst>
            <pc:docMk/>
            <pc:sldMk cId="1746519151" sldId="352"/>
            <ac:spMk id="3" creationId="{A808A359-8DCD-F257-04EC-AB0427D416A3}"/>
          </ac:spMkLst>
        </pc:spChg>
        <pc:spChg chg="add del">
          <ac:chgData name="木村優奈" userId="S::kimura-yuuna-plusdojo2022@seplus2016.onmicrosoft.com::f30eeb48-29de-4c71-8346-611e6d808d4d" providerId="AD" clId="Web-{F62B2E2E-5E45-BC65-4795-31625CBE2E9A}" dt="2022-06-28T14:49:25" v="53"/>
          <ac:spMkLst>
            <pc:docMk/>
            <pc:sldMk cId="1746519151" sldId="352"/>
            <ac:spMk id="5" creationId="{DF7C2F32-1239-0161-5A23-3D4695E6183E}"/>
          </ac:spMkLst>
        </pc:spChg>
        <pc:spChg chg="add del">
          <ac:chgData name="木村優奈" userId="S::kimura-yuuna-plusdojo2022@seplus2016.onmicrosoft.com::f30eeb48-29de-4c71-8346-611e6d808d4d" providerId="AD" clId="Web-{F62B2E2E-5E45-BC65-4795-31625CBE2E9A}" dt="2022-06-28T14:49:24.329" v="52"/>
          <ac:spMkLst>
            <pc:docMk/>
            <pc:sldMk cId="1746519151" sldId="352"/>
            <ac:spMk id="6" creationId="{0CBEA566-8343-295D-B125-F262A0E8E7D2}"/>
          </ac:spMkLst>
        </pc:spChg>
        <pc:spChg chg="mod">
          <ac:chgData name="木村優奈" userId="S::kimura-yuuna-plusdojo2022@seplus2016.onmicrosoft.com::f30eeb48-29de-4c71-8346-611e6d808d4d" providerId="AD" clId="Web-{F62B2E2E-5E45-BC65-4795-31625CBE2E9A}" dt="2022-06-28T14:47:35.337" v="38" actId="20577"/>
          <ac:spMkLst>
            <pc:docMk/>
            <pc:sldMk cId="1746519151" sldId="352"/>
            <ac:spMk id="11" creationId="{3D1F6602-EBB4-3157-38FC-FD45CBA5CA31}"/>
          </ac:spMkLst>
        </pc:spChg>
        <pc:spChg chg="mod">
          <ac:chgData name="木村優奈" userId="S::kimura-yuuna-plusdojo2022@seplus2016.onmicrosoft.com::f30eeb48-29de-4c71-8346-611e6d808d4d" providerId="AD" clId="Web-{F62B2E2E-5E45-BC65-4795-31625CBE2E9A}" dt="2022-06-28T14:52:06.660" v="56" actId="1076"/>
          <ac:spMkLst>
            <pc:docMk/>
            <pc:sldMk cId="1746519151" sldId="352"/>
            <ac:spMk id="48" creationId="{48D88081-047B-CBEC-7A81-182245372290}"/>
          </ac:spMkLst>
        </pc:spChg>
      </pc:sldChg>
      <pc:sldChg chg="modSp add replId">
        <pc:chgData name="木村優奈" userId="S::kimura-yuuna-plusdojo2022@seplus2016.onmicrosoft.com::f30eeb48-29de-4c71-8346-611e6d808d4d" providerId="AD" clId="Web-{F62B2E2E-5E45-BC65-4795-31625CBE2E9A}" dt="2022-06-28T14:47:52.040" v="49" actId="20577"/>
        <pc:sldMkLst>
          <pc:docMk/>
          <pc:sldMk cId="3484390940" sldId="353"/>
        </pc:sldMkLst>
        <pc:spChg chg="mod">
          <ac:chgData name="木村優奈" userId="S::kimura-yuuna-plusdojo2022@seplus2016.onmicrosoft.com::f30eeb48-29de-4c71-8346-611e6d808d4d" providerId="AD" clId="Web-{F62B2E2E-5E45-BC65-4795-31625CBE2E9A}" dt="2022-06-28T14:47:52.040" v="49" actId="20577"/>
          <ac:spMkLst>
            <pc:docMk/>
            <pc:sldMk cId="3484390940" sldId="353"/>
            <ac:spMk id="11" creationId="{3D1F6602-EBB4-3157-38FC-FD45CBA5CA31}"/>
          </ac:spMkLst>
        </pc:spChg>
      </pc:sldChg>
      <pc:sldChg chg="modSp add replId">
        <pc:chgData name="木村優奈" userId="S::kimura-yuuna-plusdojo2022@seplus2016.onmicrosoft.com::f30eeb48-29de-4c71-8346-611e6d808d4d" providerId="AD" clId="Web-{F62B2E2E-5E45-BC65-4795-31625CBE2E9A}" dt="2022-06-28T14:47:41.040" v="43" actId="20577"/>
        <pc:sldMkLst>
          <pc:docMk/>
          <pc:sldMk cId="2716990826" sldId="354"/>
        </pc:sldMkLst>
        <pc:spChg chg="mod">
          <ac:chgData name="木村優奈" userId="S::kimura-yuuna-plusdojo2022@seplus2016.onmicrosoft.com::f30eeb48-29de-4c71-8346-611e6d808d4d" providerId="AD" clId="Web-{F62B2E2E-5E45-BC65-4795-31625CBE2E9A}" dt="2022-06-28T14:47:41.040" v="43" actId="20577"/>
          <ac:spMkLst>
            <pc:docMk/>
            <pc:sldMk cId="2716990826" sldId="354"/>
            <ac:spMk id="11" creationId="{3D1F6602-EBB4-3157-38FC-FD45CBA5CA31}"/>
          </ac:spMkLst>
        </pc:spChg>
      </pc:sldChg>
      <pc:sldChg chg="addSp modSp add replId">
        <pc:chgData name="木村優奈" userId="S::kimura-yuuna-plusdojo2022@seplus2016.onmicrosoft.com::f30eeb48-29de-4c71-8346-611e6d808d4d" providerId="AD" clId="Web-{F62B2E2E-5E45-BC65-4795-31625CBE2E9A}" dt="2022-06-28T14:53:44.458" v="67" actId="14100"/>
        <pc:sldMkLst>
          <pc:docMk/>
          <pc:sldMk cId="1470244907" sldId="355"/>
        </pc:sldMkLst>
        <pc:spChg chg="add mod">
          <ac:chgData name="木村優奈" userId="S::kimura-yuuna-plusdojo2022@seplus2016.onmicrosoft.com::f30eeb48-29de-4c71-8346-611e6d808d4d" providerId="AD" clId="Web-{F62B2E2E-5E45-BC65-4795-31625CBE2E9A}" dt="2022-06-28T14:53:44.458" v="67" actId="14100"/>
          <ac:spMkLst>
            <pc:docMk/>
            <pc:sldMk cId="1470244907" sldId="355"/>
            <ac:spMk id="5" creationId="{81114E5C-7F44-2ECE-0B4C-4F84FDA4D0E8}"/>
          </ac:spMkLst>
        </pc:spChg>
        <pc:spChg chg="mod">
          <ac:chgData name="木村優奈" userId="S::kimura-yuuna-plusdojo2022@seplus2016.onmicrosoft.com::f30eeb48-29de-4c71-8346-611e6d808d4d" providerId="AD" clId="Web-{F62B2E2E-5E45-BC65-4795-31625CBE2E9A}" dt="2022-06-28T14:52:48.332" v="61" actId="1076"/>
          <ac:spMkLst>
            <pc:docMk/>
            <pc:sldMk cId="1470244907" sldId="355"/>
            <ac:spMk id="48" creationId="{48D88081-047B-CBEC-7A81-182245372290}"/>
          </ac:spMkLst>
        </pc:spChg>
      </pc:sldChg>
      <pc:sldChg chg="add replId modNotes">
        <pc:chgData name="木村優奈" userId="S::kimura-yuuna-plusdojo2022@seplus2016.onmicrosoft.com::f30eeb48-29de-4c71-8346-611e6d808d4d" providerId="AD" clId="Web-{F62B2E2E-5E45-BC65-4795-31625CBE2E9A}" dt="2022-06-28T17:38:36.063" v="776"/>
        <pc:sldMkLst>
          <pc:docMk/>
          <pc:sldMk cId="3714343222" sldId="359"/>
        </pc:sldMkLst>
      </pc:sldChg>
      <pc:sldChg chg="addSp modSp">
        <pc:chgData name="木村優奈" userId="S::kimura-yuuna-plusdojo2022@seplus2016.onmicrosoft.com::f30eeb48-29de-4c71-8346-611e6d808d4d" providerId="AD" clId="Web-{F62B2E2E-5E45-BC65-4795-31625CBE2E9A}" dt="2022-06-28T18:08:27.296" v="1192" actId="14100"/>
        <pc:sldMkLst>
          <pc:docMk/>
          <pc:sldMk cId="3219648674" sldId="364"/>
        </pc:sldMkLst>
        <pc:spChg chg="mod">
          <ac:chgData name="木村優奈" userId="S::kimura-yuuna-plusdojo2022@seplus2016.onmicrosoft.com::f30eeb48-29de-4c71-8346-611e6d808d4d" providerId="AD" clId="Web-{F62B2E2E-5E45-BC65-4795-31625CBE2E9A}" dt="2022-06-28T18:08:27.296" v="1192" actId="14100"/>
          <ac:spMkLst>
            <pc:docMk/>
            <pc:sldMk cId="3219648674" sldId="364"/>
            <ac:spMk id="14" creationId="{455E5ADF-5AC2-5850-C63B-207A6BCBB039}"/>
          </ac:spMkLst>
        </pc:spChg>
        <pc:spChg chg="add mod">
          <ac:chgData name="木村優奈" userId="S::kimura-yuuna-plusdojo2022@seplus2016.onmicrosoft.com::f30eeb48-29de-4c71-8346-611e6d808d4d" providerId="AD" clId="Web-{F62B2E2E-5E45-BC65-4795-31625CBE2E9A}" dt="2022-06-28T18:04:27.086" v="1091" actId="1076"/>
          <ac:spMkLst>
            <pc:docMk/>
            <pc:sldMk cId="3219648674" sldId="364"/>
            <ac:spMk id="16" creationId="{7E8BA59C-00CC-2572-B2B1-E24440B2C65E}"/>
          </ac:spMkLst>
        </pc:spChg>
        <pc:spChg chg="add mod">
          <ac:chgData name="木村優奈" userId="S::kimura-yuuna-plusdojo2022@seplus2016.onmicrosoft.com::f30eeb48-29de-4c71-8346-611e6d808d4d" providerId="AD" clId="Web-{F62B2E2E-5E45-BC65-4795-31625CBE2E9A}" dt="2022-06-28T18:06:04.401" v="1124" actId="1076"/>
          <ac:spMkLst>
            <pc:docMk/>
            <pc:sldMk cId="3219648674" sldId="364"/>
            <ac:spMk id="17" creationId="{A8470B7A-E8C4-3F47-7D04-68640CD8354F}"/>
          </ac:spMkLst>
        </pc:spChg>
        <pc:spChg chg="add mod">
          <ac:chgData name="木村優奈" userId="S::kimura-yuuna-plusdojo2022@seplus2016.onmicrosoft.com::f30eeb48-29de-4c71-8346-611e6d808d4d" providerId="AD" clId="Web-{F62B2E2E-5E45-BC65-4795-31625CBE2E9A}" dt="2022-06-28T18:06:46.230" v="1143" actId="1076"/>
          <ac:spMkLst>
            <pc:docMk/>
            <pc:sldMk cId="3219648674" sldId="364"/>
            <ac:spMk id="18" creationId="{04F6124B-00CF-8160-BF9A-20345504DAD5}"/>
          </ac:spMkLst>
        </pc:spChg>
        <pc:spChg chg="add mod">
          <ac:chgData name="木村優奈" userId="S::kimura-yuuna-plusdojo2022@seplus2016.onmicrosoft.com::f30eeb48-29de-4c71-8346-611e6d808d4d" providerId="AD" clId="Web-{F62B2E2E-5E45-BC65-4795-31625CBE2E9A}" dt="2022-06-28T18:08:07.545" v="1191" actId="1076"/>
          <ac:spMkLst>
            <pc:docMk/>
            <pc:sldMk cId="3219648674" sldId="364"/>
            <ac:spMk id="19" creationId="{5AB9838C-9521-E2D0-CACA-3363E8A37C0B}"/>
          </ac:spMkLst>
        </pc:spChg>
      </pc:sldChg>
    </pc:docChg>
  </pc:docChgLst>
  <pc:docChgLst>
    <pc:chgData name="齊藤茜" userId="S::saito-akane-plusdojo2022@seplus2016.onmicrosoft.com::f8ad399d-e774-46b9-b1a0-88cfe2fa1375" providerId="AD" clId="Web-{6DE190CB-37B5-1D5E-3F88-D8673E453B04}"/>
    <pc:docChg chg="modSld">
      <pc:chgData name="齊藤茜" userId="S::saito-akane-plusdojo2022@seplus2016.onmicrosoft.com::f8ad399d-e774-46b9-b1a0-88cfe2fa1375" providerId="AD" clId="Web-{6DE190CB-37B5-1D5E-3F88-D8673E453B04}" dt="2022-06-24T00:38:37.988" v="103" actId="20577"/>
      <pc:docMkLst>
        <pc:docMk/>
      </pc:docMkLst>
      <pc:sldChg chg="modSp">
        <pc:chgData name="齊藤茜" userId="S::saito-akane-plusdojo2022@seplus2016.onmicrosoft.com::f8ad399d-e774-46b9-b1a0-88cfe2fa1375" providerId="AD" clId="Web-{6DE190CB-37B5-1D5E-3F88-D8673E453B04}" dt="2022-06-24T00:38:37.988" v="103" actId="20577"/>
        <pc:sldMkLst>
          <pc:docMk/>
          <pc:sldMk cId="2243722344" sldId="262"/>
        </pc:sldMkLst>
        <pc:spChg chg="mod">
          <ac:chgData name="齊藤茜" userId="S::saito-akane-plusdojo2022@seplus2016.onmicrosoft.com::f8ad399d-e774-46b9-b1a0-88cfe2fa1375" providerId="AD" clId="Web-{6DE190CB-37B5-1D5E-3F88-D8673E453B04}" dt="2022-06-24T00:38:37.988" v="103" actId="20577"/>
          <ac:spMkLst>
            <pc:docMk/>
            <pc:sldMk cId="2243722344" sldId="262"/>
            <ac:spMk id="3" creationId="{E2C4A07F-F9C0-7DA1-B491-09F94E1DE3D9}"/>
          </ac:spMkLst>
        </pc:spChg>
      </pc:sldChg>
    </pc:docChg>
  </pc:docChgLst>
  <pc:docChgLst>
    <pc:chgData name="齊藤茜" userId="S::saito-akane-plusdojo2022@seplus2016.onmicrosoft.com::f8ad399d-e774-46b9-b1a0-88cfe2fa1375" providerId="AD" clId="Web-{C54A234D-DCA2-75E8-30FD-18113316C12F}"/>
    <pc:docChg chg="addSld delSld modSld sldOrd">
      <pc:chgData name="齊藤茜" userId="S::saito-akane-plusdojo2022@seplus2016.onmicrosoft.com::f8ad399d-e774-46b9-b1a0-88cfe2fa1375" providerId="AD" clId="Web-{C54A234D-DCA2-75E8-30FD-18113316C12F}" dt="2022-06-28T06:26:50.933" v="405" actId="20577"/>
      <pc:docMkLst>
        <pc:docMk/>
      </pc:docMkLst>
      <pc:sldChg chg="modSp">
        <pc:chgData name="齊藤茜" userId="S::saito-akane-plusdojo2022@seplus2016.onmicrosoft.com::f8ad399d-e774-46b9-b1a0-88cfe2fa1375" providerId="AD" clId="Web-{C54A234D-DCA2-75E8-30FD-18113316C12F}" dt="2022-06-28T05:26:26.384" v="300" actId="1076"/>
        <pc:sldMkLst>
          <pc:docMk/>
          <pc:sldMk cId="2889795568" sldId="274"/>
        </pc:sldMkLst>
        <pc:picChg chg="mod">
          <ac:chgData name="齊藤茜" userId="S::saito-akane-plusdojo2022@seplus2016.onmicrosoft.com::f8ad399d-e774-46b9-b1a0-88cfe2fa1375" providerId="AD" clId="Web-{C54A234D-DCA2-75E8-30FD-18113316C12F}" dt="2022-06-28T05:26:26.384" v="300" actId="1076"/>
          <ac:picMkLst>
            <pc:docMk/>
            <pc:sldMk cId="2889795568" sldId="274"/>
            <ac:picMk id="6" creationId="{C2B4DF84-DB03-FC4C-DAB7-6B9501712588}"/>
          </ac:picMkLst>
        </pc:picChg>
      </pc:sldChg>
      <pc:sldChg chg="modNotes">
        <pc:chgData name="齊藤茜" userId="S::saito-akane-plusdojo2022@seplus2016.onmicrosoft.com::f8ad399d-e774-46b9-b1a0-88cfe2fa1375" providerId="AD" clId="Web-{C54A234D-DCA2-75E8-30FD-18113316C12F}" dt="2022-06-28T02:47:02.188" v="128"/>
        <pc:sldMkLst>
          <pc:docMk/>
          <pc:sldMk cId="2532126774" sldId="280"/>
        </pc:sldMkLst>
      </pc:sldChg>
      <pc:sldChg chg="addSp delSp modSp">
        <pc:chgData name="齊藤茜" userId="S::saito-akane-plusdojo2022@seplus2016.onmicrosoft.com::f8ad399d-e774-46b9-b1a0-88cfe2fa1375" providerId="AD" clId="Web-{C54A234D-DCA2-75E8-30FD-18113316C12F}" dt="2022-06-28T05:58:11.415" v="381" actId="1076"/>
        <pc:sldMkLst>
          <pc:docMk/>
          <pc:sldMk cId="2879380701" sldId="292"/>
        </pc:sldMkLst>
        <pc:spChg chg="add mod">
          <ac:chgData name="齊藤茜" userId="S::saito-akane-plusdojo2022@seplus2016.onmicrosoft.com::f8ad399d-e774-46b9-b1a0-88cfe2fa1375" providerId="AD" clId="Web-{C54A234D-DCA2-75E8-30FD-18113316C12F}" dt="2022-06-28T05:58:11.415" v="381" actId="1076"/>
          <ac:spMkLst>
            <pc:docMk/>
            <pc:sldMk cId="2879380701" sldId="292"/>
            <ac:spMk id="7" creationId="{B3B14F45-D9F8-089A-2ED7-860C4642BDBA}"/>
          </ac:spMkLst>
        </pc:spChg>
        <pc:spChg chg="mod">
          <ac:chgData name="齊藤茜" userId="S::saito-akane-plusdojo2022@seplus2016.onmicrosoft.com::f8ad399d-e774-46b9-b1a0-88cfe2fa1375" providerId="AD" clId="Web-{C54A234D-DCA2-75E8-30FD-18113316C12F}" dt="2022-06-28T05:52:19.782" v="340"/>
          <ac:spMkLst>
            <pc:docMk/>
            <pc:sldMk cId="2879380701" sldId="292"/>
            <ac:spMk id="107" creationId="{C24F2AD8-1170-1C5A-8A49-100F78F3C9BC}"/>
          </ac:spMkLst>
        </pc:spChg>
        <pc:spChg chg="mod">
          <ac:chgData name="齊藤茜" userId="S::saito-akane-plusdojo2022@seplus2016.onmicrosoft.com::f8ad399d-e774-46b9-b1a0-88cfe2fa1375" providerId="AD" clId="Web-{C54A234D-DCA2-75E8-30FD-18113316C12F}" dt="2022-06-28T05:52:36.049" v="341"/>
          <ac:spMkLst>
            <pc:docMk/>
            <pc:sldMk cId="2879380701" sldId="292"/>
            <ac:spMk id="113" creationId="{EC8635DA-1F3F-A708-3959-D53EC55CCB05}"/>
          </ac:spMkLst>
        </pc:spChg>
        <pc:picChg chg="del">
          <ac:chgData name="齊藤茜" userId="S::saito-akane-plusdojo2022@seplus2016.onmicrosoft.com::f8ad399d-e774-46b9-b1a0-88cfe2fa1375" providerId="AD" clId="Web-{C54A234D-DCA2-75E8-30FD-18113316C12F}" dt="2022-06-28T04:37:03.210" v="237"/>
          <ac:picMkLst>
            <pc:docMk/>
            <pc:sldMk cId="2879380701" sldId="292"/>
            <ac:picMk id="5" creationId="{3174A27A-FF07-7140-9A8F-A1A576906EC5}"/>
          </ac:picMkLst>
        </pc:picChg>
        <pc:picChg chg="add mod">
          <ac:chgData name="齊藤茜" userId="S::saito-akane-plusdojo2022@seplus2016.onmicrosoft.com::f8ad399d-e774-46b9-b1a0-88cfe2fa1375" providerId="AD" clId="Web-{C54A234D-DCA2-75E8-30FD-18113316C12F}" dt="2022-06-28T04:37:12.695" v="239" actId="1076"/>
          <ac:picMkLst>
            <pc:docMk/>
            <pc:sldMk cId="2879380701" sldId="292"/>
            <ac:picMk id="6" creationId="{47F121DB-138C-3579-6A08-8836291916AA}"/>
          </ac:picMkLst>
        </pc:picChg>
      </pc:sldChg>
      <pc:sldChg chg="addSp modSp">
        <pc:chgData name="齊藤茜" userId="S::saito-akane-plusdojo2022@seplus2016.onmicrosoft.com::f8ad399d-e774-46b9-b1a0-88cfe2fa1375" providerId="AD" clId="Web-{C54A234D-DCA2-75E8-30FD-18113316C12F}" dt="2022-06-28T05:40:23.048" v="322" actId="1076"/>
        <pc:sldMkLst>
          <pc:docMk/>
          <pc:sldMk cId="3221453768" sldId="296"/>
        </pc:sldMkLst>
        <pc:spChg chg="add mod">
          <ac:chgData name="齊藤茜" userId="S::saito-akane-plusdojo2022@seplus2016.onmicrosoft.com::f8ad399d-e774-46b9-b1a0-88cfe2fa1375" providerId="AD" clId="Web-{C54A234D-DCA2-75E8-30FD-18113316C12F}" dt="2022-06-28T05:40:23.048" v="322" actId="1076"/>
          <ac:spMkLst>
            <pc:docMk/>
            <pc:sldMk cId="3221453768" sldId="296"/>
            <ac:spMk id="3" creationId="{842F8F7F-59F1-11AD-5E13-12569E5D4573}"/>
          </ac:spMkLst>
        </pc:spChg>
      </pc:sldChg>
      <pc:sldChg chg="modSp">
        <pc:chgData name="齊藤茜" userId="S::saito-akane-plusdojo2022@seplus2016.onmicrosoft.com::f8ad399d-e774-46b9-b1a0-88cfe2fa1375" providerId="AD" clId="Web-{C54A234D-DCA2-75E8-30FD-18113316C12F}" dt="2022-06-28T04:51:32.705" v="289" actId="20577"/>
        <pc:sldMkLst>
          <pc:docMk/>
          <pc:sldMk cId="3784271902" sldId="301"/>
        </pc:sldMkLst>
        <pc:spChg chg="mod">
          <ac:chgData name="齊藤茜" userId="S::saito-akane-plusdojo2022@seplus2016.onmicrosoft.com::f8ad399d-e774-46b9-b1a0-88cfe2fa1375" providerId="AD" clId="Web-{C54A234D-DCA2-75E8-30FD-18113316C12F}" dt="2022-06-28T04:51:32.705" v="289" actId="20577"/>
          <ac:spMkLst>
            <pc:docMk/>
            <pc:sldMk cId="3784271902" sldId="301"/>
            <ac:spMk id="3" creationId="{3FB873B8-23D6-ACDC-A5EF-CE1E3315CDEB}"/>
          </ac:spMkLst>
        </pc:spChg>
        <pc:spChg chg="mod">
          <ac:chgData name="齊藤茜" userId="S::saito-akane-plusdojo2022@seplus2016.onmicrosoft.com::f8ad399d-e774-46b9-b1a0-88cfe2fa1375" providerId="AD" clId="Web-{C54A234D-DCA2-75E8-30FD-18113316C12F}" dt="2022-06-28T04:30:08.777" v="165" actId="1076"/>
          <ac:spMkLst>
            <pc:docMk/>
            <pc:sldMk cId="3784271902" sldId="301"/>
            <ac:spMk id="4" creationId="{CA329554-ABC3-02A0-83D4-C738372A66ED}"/>
          </ac:spMkLst>
        </pc:spChg>
      </pc:sldChg>
      <pc:sldChg chg="mod modShow">
        <pc:chgData name="齊藤茜" userId="S::saito-akane-plusdojo2022@seplus2016.onmicrosoft.com::f8ad399d-e774-46b9-b1a0-88cfe2fa1375" providerId="AD" clId="Web-{C54A234D-DCA2-75E8-30FD-18113316C12F}" dt="2022-06-28T04:27:19.562" v="130"/>
        <pc:sldMkLst>
          <pc:docMk/>
          <pc:sldMk cId="3637704760" sldId="302"/>
        </pc:sldMkLst>
      </pc:sldChg>
      <pc:sldChg chg="mod modShow">
        <pc:chgData name="齊藤茜" userId="S::saito-akane-plusdojo2022@seplus2016.onmicrosoft.com::f8ad399d-e774-46b9-b1a0-88cfe2fa1375" providerId="AD" clId="Web-{C54A234D-DCA2-75E8-30FD-18113316C12F}" dt="2022-06-28T04:27:23.703" v="131"/>
        <pc:sldMkLst>
          <pc:docMk/>
          <pc:sldMk cId="808679632" sldId="304"/>
        </pc:sldMkLst>
      </pc:sldChg>
      <pc:sldChg chg="modSp">
        <pc:chgData name="齊藤茜" userId="S::saito-akane-plusdojo2022@seplus2016.onmicrosoft.com::f8ad399d-e774-46b9-b1a0-88cfe2fa1375" providerId="AD" clId="Web-{C54A234D-DCA2-75E8-30FD-18113316C12F}" dt="2022-06-28T05:58:16.524" v="382" actId="1076"/>
        <pc:sldMkLst>
          <pc:docMk/>
          <pc:sldMk cId="563827105" sldId="307"/>
        </pc:sldMkLst>
        <pc:picChg chg="mod">
          <ac:chgData name="齊藤茜" userId="S::saito-akane-plusdojo2022@seplus2016.onmicrosoft.com::f8ad399d-e774-46b9-b1a0-88cfe2fa1375" providerId="AD" clId="Web-{C54A234D-DCA2-75E8-30FD-18113316C12F}" dt="2022-06-28T05:58:16.524" v="382" actId="1076"/>
          <ac:picMkLst>
            <pc:docMk/>
            <pc:sldMk cId="563827105" sldId="307"/>
            <ac:picMk id="2" creationId="{C8BA818B-D76A-10C8-EE85-59E3D1E34E96}"/>
          </ac:picMkLst>
        </pc:picChg>
      </pc:sldChg>
      <pc:sldChg chg="mod modShow">
        <pc:chgData name="齊藤茜" userId="S::saito-akane-plusdojo2022@seplus2016.onmicrosoft.com::f8ad399d-e774-46b9-b1a0-88cfe2fa1375" providerId="AD" clId="Web-{C54A234D-DCA2-75E8-30FD-18113316C12F}" dt="2022-06-28T04:27:27.406" v="132"/>
        <pc:sldMkLst>
          <pc:docMk/>
          <pc:sldMk cId="304581923" sldId="308"/>
        </pc:sldMkLst>
      </pc:sldChg>
      <pc:sldChg chg="del">
        <pc:chgData name="齊藤茜" userId="S::saito-akane-plusdojo2022@seplus2016.onmicrosoft.com::f8ad399d-e774-46b9-b1a0-88cfe2fa1375" providerId="AD" clId="Web-{C54A234D-DCA2-75E8-30FD-18113316C12F}" dt="2022-06-28T04:26:21.121" v="129"/>
        <pc:sldMkLst>
          <pc:docMk/>
          <pc:sldMk cId="174435336" sldId="309"/>
        </pc:sldMkLst>
      </pc:sldChg>
      <pc:sldChg chg="modSp new">
        <pc:chgData name="齊藤茜" userId="S::saito-akane-plusdojo2022@seplus2016.onmicrosoft.com::f8ad399d-e774-46b9-b1a0-88cfe2fa1375" providerId="AD" clId="Web-{C54A234D-DCA2-75E8-30FD-18113316C12F}" dt="2022-06-28T02:33:53.990" v="68" actId="20577"/>
        <pc:sldMkLst>
          <pc:docMk/>
          <pc:sldMk cId="1692484529" sldId="313"/>
        </pc:sldMkLst>
        <pc:spChg chg="mod">
          <ac:chgData name="齊藤茜" userId="S::saito-akane-plusdojo2022@seplus2016.onmicrosoft.com::f8ad399d-e774-46b9-b1a0-88cfe2fa1375" providerId="AD" clId="Web-{C54A234D-DCA2-75E8-30FD-18113316C12F}" dt="2022-06-28T02:32:53.551" v="15" actId="20577"/>
          <ac:spMkLst>
            <pc:docMk/>
            <pc:sldMk cId="1692484529" sldId="313"/>
            <ac:spMk id="2" creationId="{4264ADFD-E2C0-C35D-BD49-C81940870194}"/>
          </ac:spMkLst>
        </pc:spChg>
        <pc:spChg chg="mod">
          <ac:chgData name="齊藤茜" userId="S::saito-akane-plusdojo2022@seplus2016.onmicrosoft.com::f8ad399d-e774-46b9-b1a0-88cfe2fa1375" providerId="AD" clId="Web-{C54A234D-DCA2-75E8-30FD-18113316C12F}" dt="2022-06-28T02:33:53.990" v="68" actId="20577"/>
          <ac:spMkLst>
            <pc:docMk/>
            <pc:sldMk cId="1692484529" sldId="313"/>
            <ac:spMk id="3" creationId="{6F54410B-2025-38DD-CA3D-F864683E932E}"/>
          </ac:spMkLst>
        </pc:spChg>
      </pc:sldChg>
      <pc:sldChg chg="add ord replId">
        <pc:chgData name="齊藤茜" userId="S::saito-akane-plusdojo2022@seplus2016.onmicrosoft.com::f8ad399d-e774-46b9-b1a0-88cfe2fa1375" providerId="AD" clId="Web-{C54A234D-DCA2-75E8-30FD-18113316C12F}" dt="2022-06-28T04:32:47.521" v="229"/>
        <pc:sldMkLst>
          <pc:docMk/>
          <pc:sldMk cId="1677804924" sldId="316"/>
        </pc:sldMkLst>
      </pc:sldChg>
      <pc:sldChg chg="modSp new">
        <pc:chgData name="齊藤茜" userId="S::saito-akane-plusdojo2022@seplus2016.onmicrosoft.com::f8ad399d-e774-46b9-b1a0-88cfe2fa1375" providerId="AD" clId="Web-{C54A234D-DCA2-75E8-30FD-18113316C12F}" dt="2022-06-28T04:33:08.054" v="234" actId="20577"/>
        <pc:sldMkLst>
          <pc:docMk/>
          <pc:sldMk cId="3062819210" sldId="317"/>
        </pc:sldMkLst>
        <pc:spChg chg="mod">
          <ac:chgData name="齊藤茜" userId="S::saito-akane-plusdojo2022@seplus2016.onmicrosoft.com::f8ad399d-e774-46b9-b1a0-88cfe2fa1375" providerId="AD" clId="Web-{C54A234D-DCA2-75E8-30FD-18113316C12F}" dt="2022-06-28T04:33:08.054" v="234" actId="20577"/>
          <ac:spMkLst>
            <pc:docMk/>
            <pc:sldMk cId="3062819210" sldId="317"/>
            <ac:spMk id="3" creationId="{96D4B47C-146F-14D0-A2F0-4AFDCDB269A6}"/>
          </ac:spMkLst>
        </pc:spChg>
      </pc:sldChg>
      <pc:sldChg chg="new del">
        <pc:chgData name="齊藤茜" userId="S::saito-akane-plusdojo2022@seplus2016.onmicrosoft.com::f8ad399d-e774-46b9-b1a0-88cfe2fa1375" providerId="AD" clId="Web-{C54A234D-DCA2-75E8-30FD-18113316C12F}" dt="2022-06-28T04:35:18.360" v="236"/>
        <pc:sldMkLst>
          <pc:docMk/>
          <pc:sldMk cId="3725504587" sldId="318"/>
        </pc:sldMkLst>
      </pc:sldChg>
      <pc:sldChg chg="addSp delSp modSp new">
        <pc:chgData name="齊藤茜" userId="S::saito-akane-plusdojo2022@seplus2016.onmicrosoft.com::f8ad399d-e774-46b9-b1a0-88cfe2fa1375" providerId="AD" clId="Web-{C54A234D-DCA2-75E8-30FD-18113316C12F}" dt="2022-06-28T06:14:45.229" v="395"/>
        <pc:sldMkLst>
          <pc:docMk/>
          <pc:sldMk cId="52514841" sldId="320"/>
        </pc:sldMkLst>
        <pc:spChg chg="del">
          <ac:chgData name="齊藤茜" userId="S::saito-akane-plusdojo2022@seplus2016.onmicrosoft.com::f8ad399d-e774-46b9-b1a0-88cfe2fa1375" providerId="AD" clId="Web-{C54A234D-DCA2-75E8-30FD-18113316C12F}" dt="2022-06-28T05:48:30.533" v="336"/>
          <ac:spMkLst>
            <pc:docMk/>
            <pc:sldMk cId="52514841" sldId="320"/>
            <ac:spMk id="2" creationId="{D800C9FC-A2AE-5D54-3DAA-B569CABA6E32}"/>
          </ac:spMkLst>
        </pc:spChg>
        <pc:spChg chg="del">
          <ac:chgData name="齊藤茜" userId="S::saito-akane-plusdojo2022@seplus2016.onmicrosoft.com::f8ad399d-e774-46b9-b1a0-88cfe2fa1375" providerId="AD" clId="Web-{C54A234D-DCA2-75E8-30FD-18113316C12F}" dt="2022-06-28T05:48:25.876" v="335"/>
          <ac:spMkLst>
            <pc:docMk/>
            <pc:sldMk cId="52514841" sldId="320"/>
            <ac:spMk id="3" creationId="{50DBB831-35A2-4040-E74F-DE5049736475}"/>
          </ac:spMkLst>
        </pc:spChg>
        <pc:picChg chg="add mod modCrop">
          <ac:chgData name="齊藤茜" userId="S::saito-akane-plusdojo2022@seplus2016.onmicrosoft.com::f8ad399d-e774-46b9-b1a0-88cfe2fa1375" providerId="AD" clId="Web-{C54A234D-DCA2-75E8-30FD-18113316C12F}" dt="2022-06-28T06:14:45.229" v="395"/>
          <ac:picMkLst>
            <pc:docMk/>
            <pc:sldMk cId="52514841" sldId="320"/>
            <ac:picMk id="5" creationId="{328A9D9F-E796-0B2B-A507-ABDA7E3274C4}"/>
          </ac:picMkLst>
        </pc:picChg>
      </pc:sldChg>
      <pc:sldChg chg="add">
        <pc:chgData name="齊藤茜" userId="S::saito-akane-plusdojo2022@seplus2016.onmicrosoft.com::f8ad399d-e774-46b9-b1a0-88cfe2fa1375" providerId="AD" clId="Web-{C54A234D-DCA2-75E8-30FD-18113316C12F}" dt="2022-06-28T05:46:04.148" v="326"/>
        <pc:sldMkLst>
          <pc:docMk/>
          <pc:sldMk cId="649387382" sldId="321"/>
        </pc:sldMkLst>
      </pc:sldChg>
      <pc:sldChg chg="add del replId">
        <pc:chgData name="齊藤茜" userId="S::saito-akane-plusdojo2022@seplus2016.onmicrosoft.com::f8ad399d-e774-46b9-b1a0-88cfe2fa1375" providerId="AD" clId="Web-{C54A234D-DCA2-75E8-30FD-18113316C12F}" dt="2022-06-28T05:45:47.632" v="325"/>
        <pc:sldMkLst>
          <pc:docMk/>
          <pc:sldMk cId="1822955842" sldId="321"/>
        </pc:sldMkLst>
      </pc:sldChg>
      <pc:sldChg chg="modSp new">
        <pc:chgData name="齊藤茜" userId="S::saito-akane-plusdojo2022@seplus2016.onmicrosoft.com::f8ad399d-e774-46b9-b1a0-88cfe2fa1375" providerId="AD" clId="Web-{C54A234D-DCA2-75E8-30FD-18113316C12F}" dt="2022-06-28T06:26:50.933" v="405" actId="20577"/>
        <pc:sldMkLst>
          <pc:docMk/>
          <pc:sldMk cId="170107118" sldId="322"/>
        </pc:sldMkLst>
        <pc:spChg chg="mod">
          <ac:chgData name="齊藤茜" userId="S::saito-akane-plusdojo2022@seplus2016.onmicrosoft.com::f8ad399d-e774-46b9-b1a0-88cfe2fa1375" providerId="AD" clId="Web-{C54A234D-DCA2-75E8-30FD-18113316C12F}" dt="2022-06-28T06:26:50.933" v="405" actId="20577"/>
          <ac:spMkLst>
            <pc:docMk/>
            <pc:sldMk cId="170107118" sldId="322"/>
            <ac:spMk id="2" creationId="{FF23C425-0EC6-2FE1-7A63-8E52414CDEE6}"/>
          </ac:spMkLst>
        </pc:spChg>
      </pc:sldChg>
    </pc:docChg>
  </pc:docChgLst>
  <pc:docChgLst>
    <pc:chgData name="石井貴裕" userId="S::ishii-takahiro-plusdojo2022@seplus2016.onmicrosoft.com::6cde8b5d-ef95-4831-914b-8955f26a4829" providerId="AD" clId="Web-{BBC5A496-9A68-292E-2D0C-563611C6CE7D}"/>
    <pc:docChg chg="addSld delSld modSld addMainMaster modMainMaster">
      <pc:chgData name="石井貴裕" userId="S::ishii-takahiro-plusdojo2022@seplus2016.onmicrosoft.com::6cde8b5d-ef95-4831-914b-8955f26a4829" providerId="AD" clId="Web-{BBC5A496-9A68-292E-2D0C-563611C6CE7D}" dt="2022-06-28T08:13:06.145" v="354"/>
      <pc:docMkLst>
        <pc:docMk/>
      </pc:docMkLst>
      <pc:sldChg chg="del">
        <pc:chgData name="石井貴裕" userId="S::ishii-takahiro-plusdojo2022@seplus2016.onmicrosoft.com::6cde8b5d-ef95-4831-914b-8955f26a4829" providerId="AD" clId="Web-{BBC5A496-9A68-292E-2D0C-563611C6CE7D}" dt="2022-06-27T13:35:23.858" v="92"/>
        <pc:sldMkLst>
          <pc:docMk/>
          <pc:sldMk cId="4099525466" sldId="268"/>
        </pc:sldMkLst>
      </pc:sldChg>
      <pc:sldChg chg="del">
        <pc:chgData name="石井貴裕" userId="S::ishii-takahiro-plusdojo2022@seplus2016.onmicrosoft.com::6cde8b5d-ef95-4831-914b-8955f26a4829" providerId="AD" clId="Web-{BBC5A496-9A68-292E-2D0C-563611C6CE7D}" dt="2022-06-27T13:35:23.842" v="91"/>
        <pc:sldMkLst>
          <pc:docMk/>
          <pc:sldMk cId="4080617703" sldId="269"/>
        </pc:sldMkLst>
      </pc:sldChg>
      <pc:sldChg chg="del">
        <pc:chgData name="石井貴裕" userId="S::ishii-takahiro-plusdojo2022@seplus2016.onmicrosoft.com::6cde8b5d-ef95-4831-914b-8955f26a4829" providerId="AD" clId="Web-{BBC5A496-9A68-292E-2D0C-563611C6CE7D}" dt="2022-06-27T13:35:23.842" v="89"/>
        <pc:sldMkLst>
          <pc:docMk/>
          <pc:sldMk cId="927000942" sldId="270"/>
        </pc:sldMkLst>
      </pc:sldChg>
      <pc:sldChg chg="del">
        <pc:chgData name="石井貴裕" userId="S::ishii-takahiro-plusdojo2022@seplus2016.onmicrosoft.com::6cde8b5d-ef95-4831-914b-8955f26a4829" providerId="AD" clId="Web-{BBC5A496-9A68-292E-2D0C-563611C6CE7D}" dt="2022-06-27T13:35:23.842" v="90"/>
        <pc:sldMkLst>
          <pc:docMk/>
          <pc:sldMk cId="2954157285" sldId="271"/>
        </pc:sldMkLst>
      </pc:sldChg>
      <pc:sldChg chg="modSp">
        <pc:chgData name="石井貴裕" userId="S::ishii-takahiro-plusdojo2022@seplus2016.onmicrosoft.com::6cde8b5d-ef95-4831-914b-8955f26a4829" providerId="AD" clId="Web-{BBC5A496-9A68-292E-2D0C-563611C6CE7D}" dt="2022-06-25T12:03:31.603" v="7" actId="20577"/>
        <pc:sldMkLst>
          <pc:docMk/>
          <pc:sldMk cId="1734308287" sldId="276"/>
        </pc:sldMkLst>
        <pc:spChg chg="mod">
          <ac:chgData name="石井貴裕" userId="S::ishii-takahiro-plusdojo2022@seplus2016.onmicrosoft.com::6cde8b5d-ef95-4831-914b-8955f26a4829" providerId="AD" clId="Web-{BBC5A496-9A68-292E-2D0C-563611C6CE7D}" dt="2022-06-25T12:03:31.603" v="7" actId="20577"/>
          <ac:spMkLst>
            <pc:docMk/>
            <pc:sldMk cId="1734308287" sldId="276"/>
            <ac:spMk id="3" creationId="{E0DD5794-1793-F87A-61B1-7015AA460659}"/>
          </ac:spMkLst>
        </pc:spChg>
      </pc:sldChg>
      <pc:sldChg chg="modSp">
        <pc:chgData name="石井貴裕" userId="S::ishii-takahiro-plusdojo2022@seplus2016.onmicrosoft.com::6cde8b5d-ef95-4831-914b-8955f26a4829" providerId="AD" clId="Web-{BBC5A496-9A68-292E-2D0C-563611C6CE7D}" dt="2022-06-27T01:33:58.303" v="15" actId="20577"/>
        <pc:sldMkLst>
          <pc:docMk/>
          <pc:sldMk cId="2532126774" sldId="280"/>
        </pc:sldMkLst>
        <pc:spChg chg="mod">
          <ac:chgData name="石井貴裕" userId="S::ishii-takahiro-plusdojo2022@seplus2016.onmicrosoft.com::6cde8b5d-ef95-4831-914b-8955f26a4829" providerId="AD" clId="Web-{BBC5A496-9A68-292E-2D0C-563611C6CE7D}" dt="2022-06-27T01:33:58.303" v="15" actId="20577"/>
          <ac:spMkLst>
            <pc:docMk/>
            <pc:sldMk cId="2532126774" sldId="280"/>
            <ac:spMk id="36" creationId="{D6DA7033-1D72-97C1-2768-02CAACC2B8E5}"/>
          </ac:spMkLst>
        </pc:spChg>
      </pc:sldChg>
      <pc:sldChg chg="modSp">
        <pc:chgData name="石井貴裕" userId="S::ishii-takahiro-plusdojo2022@seplus2016.onmicrosoft.com::6cde8b5d-ef95-4831-914b-8955f26a4829" providerId="AD" clId="Web-{BBC5A496-9A68-292E-2D0C-563611C6CE7D}" dt="2022-06-27T05:20:53.925" v="56" actId="20577"/>
        <pc:sldMkLst>
          <pc:docMk/>
          <pc:sldMk cId="3865503000" sldId="282"/>
        </pc:sldMkLst>
        <pc:spChg chg="mod">
          <ac:chgData name="石井貴裕" userId="S::ishii-takahiro-plusdojo2022@seplus2016.onmicrosoft.com::6cde8b5d-ef95-4831-914b-8955f26a4829" providerId="AD" clId="Web-{BBC5A496-9A68-292E-2D0C-563611C6CE7D}" dt="2022-06-27T05:20:53.925" v="56" actId="20577"/>
          <ac:spMkLst>
            <pc:docMk/>
            <pc:sldMk cId="3865503000" sldId="282"/>
            <ac:spMk id="54" creationId="{D8C0AF72-AB2F-342B-8478-6C7F4C02D256}"/>
          </ac:spMkLst>
        </pc:spChg>
      </pc:sldChg>
      <pc:sldChg chg="modSp">
        <pc:chgData name="石井貴裕" userId="S::ishii-takahiro-plusdojo2022@seplus2016.onmicrosoft.com::6cde8b5d-ef95-4831-914b-8955f26a4829" providerId="AD" clId="Web-{BBC5A496-9A68-292E-2D0C-563611C6CE7D}" dt="2022-06-27T13:09:24.651" v="84" actId="20577"/>
        <pc:sldMkLst>
          <pc:docMk/>
          <pc:sldMk cId="2737810025" sldId="294"/>
        </pc:sldMkLst>
        <pc:spChg chg="mod">
          <ac:chgData name="石井貴裕" userId="S::ishii-takahiro-plusdojo2022@seplus2016.onmicrosoft.com::6cde8b5d-ef95-4831-914b-8955f26a4829" providerId="AD" clId="Web-{BBC5A496-9A68-292E-2D0C-563611C6CE7D}" dt="2022-06-27T13:09:24.651" v="84" actId="20577"/>
          <ac:spMkLst>
            <pc:docMk/>
            <pc:sldMk cId="2737810025" sldId="294"/>
            <ac:spMk id="3" creationId="{AD42BEF7-9CA1-0CE2-C089-409B781D16F9}"/>
          </ac:spMkLst>
        </pc:spChg>
      </pc:sldChg>
      <pc:sldChg chg="modSp">
        <pc:chgData name="石井貴裕" userId="S::ishii-takahiro-plusdojo2022@seplus2016.onmicrosoft.com::6cde8b5d-ef95-4831-914b-8955f26a4829" providerId="AD" clId="Web-{BBC5A496-9A68-292E-2D0C-563611C6CE7D}" dt="2022-06-27T13:07:50.726" v="60" actId="20577"/>
        <pc:sldMkLst>
          <pc:docMk/>
          <pc:sldMk cId="1359793125" sldId="295"/>
        </pc:sldMkLst>
        <pc:spChg chg="mod">
          <ac:chgData name="石井貴裕" userId="S::ishii-takahiro-plusdojo2022@seplus2016.onmicrosoft.com::6cde8b5d-ef95-4831-914b-8955f26a4829" providerId="AD" clId="Web-{BBC5A496-9A68-292E-2D0C-563611C6CE7D}" dt="2022-06-27T13:07:50.726" v="60" actId="20577"/>
          <ac:spMkLst>
            <pc:docMk/>
            <pc:sldMk cId="1359793125" sldId="295"/>
            <ac:spMk id="3" creationId="{AD42BEF7-9CA1-0CE2-C089-409B781D16F9}"/>
          </ac:spMkLst>
        </pc:spChg>
      </pc:sldChg>
      <pc:sldChg chg="modSp">
        <pc:chgData name="石井貴裕" userId="S::ishii-takahiro-plusdojo2022@seplus2016.onmicrosoft.com::6cde8b5d-ef95-4831-914b-8955f26a4829" providerId="AD" clId="Web-{BBC5A496-9A68-292E-2D0C-563611C6CE7D}" dt="2022-06-27T13:34:40.028" v="88" actId="20577"/>
        <pc:sldMkLst>
          <pc:docMk/>
          <pc:sldMk cId="447979321" sldId="299"/>
        </pc:sldMkLst>
        <pc:spChg chg="mod">
          <ac:chgData name="石井貴裕" userId="S::ishii-takahiro-plusdojo2022@seplus2016.onmicrosoft.com::6cde8b5d-ef95-4831-914b-8955f26a4829" providerId="AD" clId="Web-{BBC5A496-9A68-292E-2D0C-563611C6CE7D}" dt="2022-06-27T13:34:40.028" v="88" actId="20577"/>
          <ac:spMkLst>
            <pc:docMk/>
            <pc:sldMk cId="447979321" sldId="299"/>
            <ac:spMk id="3" creationId="{41FCA59F-6300-A5CA-854B-AED2AEBECD75}"/>
          </ac:spMkLst>
        </pc:spChg>
      </pc:sldChg>
      <pc:sldChg chg="mod modShow">
        <pc:chgData name="石井貴裕" userId="S::ishii-takahiro-plusdojo2022@seplus2016.onmicrosoft.com::6cde8b5d-ef95-4831-914b-8955f26a4829" providerId="AD" clId="Web-{BBC5A496-9A68-292E-2D0C-563611C6CE7D}" dt="2022-06-28T02:36:40.194" v="93"/>
        <pc:sldMkLst>
          <pc:docMk/>
          <pc:sldMk cId="1849939846" sldId="300"/>
        </pc:sldMkLst>
      </pc:sldChg>
      <pc:sldChg chg="modSp">
        <pc:chgData name="石井貴裕" userId="S::ishii-takahiro-plusdojo2022@seplus2016.onmicrosoft.com::6cde8b5d-ef95-4831-914b-8955f26a4829" providerId="AD" clId="Web-{BBC5A496-9A68-292E-2D0C-563611C6CE7D}" dt="2022-06-27T13:07:46.038" v="59" actId="20577"/>
        <pc:sldMkLst>
          <pc:docMk/>
          <pc:sldMk cId="4283738819" sldId="310"/>
        </pc:sldMkLst>
        <pc:spChg chg="mod">
          <ac:chgData name="石井貴裕" userId="S::ishii-takahiro-plusdojo2022@seplus2016.onmicrosoft.com::6cde8b5d-ef95-4831-914b-8955f26a4829" providerId="AD" clId="Web-{BBC5A496-9A68-292E-2D0C-563611C6CE7D}" dt="2022-06-27T13:07:46.038" v="59" actId="20577"/>
          <ac:spMkLst>
            <pc:docMk/>
            <pc:sldMk cId="4283738819" sldId="310"/>
            <ac:spMk id="3" creationId="{F21B08E0-1B9B-B988-29B5-8588D972F115}"/>
          </ac:spMkLst>
        </pc:spChg>
      </pc:sldChg>
      <pc:sldChg chg="addSp delSp modSp add replId">
        <pc:chgData name="石井貴裕" userId="S::ishii-takahiro-plusdojo2022@seplus2016.onmicrosoft.com::6cde8b5d-ef95-4831-914b-8955f26a4829" providerId="AD" clId="Web-{BBC5A496-9A68-292E-2D0C-563611C6CE7D}" dt="2022-06-28T05:31:59.253" v="111" actId="14100"/>
        <pc:sldMkLst>
          <pc:docMk/>
          <pc:sldMk cId="771602730" sldId="318"/>
        </pc:sldMkLst>
        <pc:spChg chg="del mod">
          <ac:chgData name="石井貴裕" userId="S::ishii-takahiro-plusdojo2022@seplus2016.onmicrosoft.com::6cde8b5d-ef95-4831-914b-8955f26a4829" providerId="AD" clId="Web-{BBC5A496-9A68-292E-2D0C-563611C6CE7D}" dt="2022-06-28T05:31:53.831" v="110"/>
          <ac:spMkLst>
            <pc:docMk/>
            <pc:sldMk cId="771602730" sldId="318"/>
            <ac:spMk id="9" creationId="{A27D2ADB-7298-60FB-61F1-EA28CE8C55EB}"/>
          </ac:spMkLst>
        </pc:spChg>
        <pc:spChg chg="del">
          <ac:chgData name="石井貴裕" userId="S::ishii-takahiro-plusdojo2022@seplus2016.onmicrosoft.com::6cde8b5d-ef95-4831-914b-8955f26a4829" providerId="AD" clId="Web-{BBC5A496-9A68-292E-2D0C-563611C6CE7D}" dt="2022-06-28T05:31:28.690" v="103"/>
          <ac:spMkLst>
            <pc:docMk/>
            <pc:sldMk cId="771602730" sldId="318"/>
            <ac:spMk id="11" creationId="{3D1F6602-EBB4-3157-38FC-FD45CBA5CA31}"/>
          </ac:spMkLst>
        </pc:spChg>
        <pc:spChg chg="del mod">
          <ac:chgData name="石井貴裕" userId="S::ishii-takahiro-plusdojo2022@seplus2016.onmicrosoft.com::6cde8b5d-ef95-4831-914b-8955f26a4829" providerId="AD" clId="Web-{BBC5A496-9A68-292E-2D0C-563611C6CE7D}" dt="2022-06-28T05:31:28.799" v="106"/>
          <ac:spMkLst>
            <pc:docMk/>
            <pc:sldMk cId="771602730" sldId="318"/>
            <ac:spMk id="43" creationId="{3F3B02A1-0F5A-599C-644C-E3BB70116937}"/>
          </ac:spMkLst>
        </pc:spChg>
        <pc:spChg chg="del">
          <ac:chgData name="石井貴裕" userId="S::ishii-takahiro-plusdojo2022@seplus2016.onmicrosoft.com::6cde8b5d-ef95-4831-914b-8955f26a4829" providerId="AD" clId="Web-{BBC5A496-9A68-292E-2D0C-563611C6CE7D}" dt="2022-06-28T05:31:28.690" v="104"/>
          <ac:spMkLst>
            <pc:docMk/>
            <pc:sldMk cId="771602730" sldId="318"/>
            <ac:spMk id="44" creationId="{E326EF3A-392A-CEB1-2ABC-7F37B6C3F445}"/>
          </ac:spMkLst>
        </pc:spChg>
        <pc:spChg chg="mod">
          <ac:chgData name="石井貴裕" userId="S::ishii-takahiro-plusdojo2022@seplus2016.onmicrosoft.com::6cde8b5d-ef95-4831-914b-8955f26a4829" providerId="AD" clId="Web-{BBC5A496-9A68-292E-2D0C-563611C6CE7D}" dt="2022-06-28T05:30:35.423" v="100" actId="14100"/>
          <ac:spMkLst>
            <pc:docMk/>
            <pc:sldMk cId="771602730" sldId="318"/>
            <ac:spMk id="45" creationId="{C7CB862F-6FD6-F32C-95D9-6324EEBCAD4E}"/>
          </ac:spMkLst>
        </pc:spChg>
        <pc:spChg chg="add del mod">
          <ac:chgData name="石井貴裕" userId="S::ishii-takahiro-plusdojo2022@seplus2016.onmicrosoft.com::6cde8b5d-ef95-4831-914b-8955f26a4829" providerId="AD" clId="Web-{BBC5A496-9A68-292E-2D0C-563611C6CE7D}" dt="2022-06-28T05:31:48.347" v="108"/>
          <ac:spMkLst>
            <pc:docMk/>
            <pc:sldMk cId="771602730" sldId="318"/>
            <ac:spMk id="46" creationId="{4365EB04-F04F-9D7B-39EE-F69F92D6AFAF}"/>
          </ac:spMkLst>
        </pc:spChg>
        <pc:spChg chg="del mod">
          <ac:chgData name="石井貴裕" userId="S::ishii-takahiro-plusdojo2022@seplus2016.onmicrosoft.com::6cde8b5d-ef95-4831-914b-8955f26a4829" providerId="AD" clId="Web-{BBC5A496-9A68-292E-2D0C-563611C6CE7D}" dt="2022-06-28T05:29:51.406" v="96"/>
          <ac:spMkLst>
            <pc:docMk/>
            <pc:sldMk cId="771602730" sldId="318"/>
            <ac:spMk id="47" creationId="{12807E00-14EC-B032-8A08-B9F012287546}"/>
          </ac:spMkLst>
        </pc:spChg>
        <pc:spChg chg="mod">
          <ac:chgData name="石井貴裕" userId="S::ishii-takahiro-plusdojo2022@seplus2016.onmicrosoft.com::6cde8b5d-ef95-4831-914b-8955f26a4829" providerId="AD" clId="Web-{BBC5A496-9A68-292E-2D0C-563611C6CE7D}" dt="2022-06-28T05:31:59.253" v="111" actId="14100"/>
          <ac:spMkLst>
            <pc:docMk/>
            <pc:sldMk cId="771602730" sldId="318"/>
            <ac:spMk id="48" creationId="{48D88081-047B-CBEC-7A81-182245372290}"/>
          </ac:spMkLst>
        </pc:spChg>
        <pc:grpChg chg="del">
          <ac:chgData name="石井貴裕" userId="S::ishii-takahiro-plusdojo2022@seplus2016.onmicrosoft.com::6cde8b5d-ef95-4831-914b-8955f26a4829" providerId="AD" clId="Web-{BBC5A496-9A68-292E-2D0C-563611C6CE7D}" dt="2022-06-28T05:31:41.128" v="107"/>
          <ac:grpSpMkLst>
            <pc:docMk/>
            <pc:sldMk cId="771602730" sldId="318"/>
            <ac:grpSpMk id="42" creationId="{0C3FB8FB-BED0-8F6E-3FAF-4FA12C66C7C2}"/>
          </ac:grpSpMkLst>
        </pc:grpChg>
        <pc:picChg chg="del">
          <ac:chgData name="石井貴裕" userId="S::ishii-takahiro-plusdojo2022@seplus2016.onmicrosoft.com::6cde8b5d-ef95-4831-914b-8955f26a4829" providerId="AD" clId="Web-{BBC5A496-9A68-292E-2D0C-563611C6CE7D}" dt="2022-06-28T05:31:28.799" v="105"/>
          <ac:picMkLst>
            <pc:docMk/>
            <pc:sldMk cId="771602730" sldId="318"/>
            <ac:picMk id="4" creationId="{F6CB95F3-FEF8-80A0-F1D9-52A4593A067A}"/>
          </ac:picMkLst>
        </pc:picChg>
      </pc:sldChg>
      <pc:sldChg chg="addSp delSp modSp add delAnim modNotes">
        <pc:chgData name="石井貴裕" userId="S::ishii-takahiro-plusdojo2022@seplus2016.onmicrosoft.com::6cde8b5d-ef95-4831-914b-8955f26a4829" providerId="AD" clId="Web-{BBC5A496-9A68-292E-2D0C-563611C6CE7D}" dt="2022-06-28T06:54:57.868" v="311"/>
        <pc:sldMkLst>
          <pc:docMk/>
          <pc:sldMk cId="2489962838" sldId="319"/>
        </pc:sldMkLst>
        <pc:spChg chg="add del mod">
          <ac:chgData name="石井貴裕" userId="S::ishii-takahiro-plusdojo2022@seplus2016.onmicrosoft.com::6cde8b5d-ef95-4831-914b-8955f26a4829" providerId="AD" clId="Web-{BBC5A496-9A68-292E-2D0C-563611C6CE7D}" dt="2022-06-28T06:29:48.351" v="266"/>
          <ac:spMkLst>
            <pc:docMk/>
            <pc:sldMk cId="2489962838" sldId="319"/>
            <ac:spMk id="3" creationId="{3CAB00A9-CC30-19BE-2F24-962E88A9AE2B}"/>
          </ac:spMkLst>
        </pc:spChg>
        <pc:spChg chg="add del">
          <ac:chgData name="石井貴裕" userId="S::ishii-takahiro-plusdojo2022@seplus2016.onmicrosoft.com::6cde8b5d-ef95-4831-914b-8955f26a4829" providerId="AD" clId="Web-{BBC5A496-9A68-292E-2D0C-563611C6CE7D}" dt="2022-06-28T06:28:01.738" v="260"/>
          <ac:spMkLst>
            <pc:docMk/>
            <pc:sldMk cId="2489962838" sldId="319"/>
            <ac:spMk id="5" creationId="{7D5679D7-8D8D-D004-C97E-7C24B6A1A10A}"/>
          </ac:spMkLst>
        </pc:spChg>
        <pc:spChg chg="add del mod">
          <ac:chgData name="石井貴裕" userId="S::ishii-takahiro-plusdojo2022@seplus2016.onmicrosoft.com::6cde8b5d-ef95-4831-914b-8955f26a4829" providerId="AD" clId="Web-{BBC5A496-9A68-292E-2D0C-563611C6CE7D}" dt="2022-06-28T06:28:23.676" v="263"/>
          <ac:spMkLst>
            <pc:docMk/>
            <pc:sldMk cId="2489962838" sldId="319"/>
            <ac:spMk id="6" creationId="{63C27313-D289-2471-1EA4-2897956B87CB}"/>
          </ac:spMkLst>
        </pc:spChg>
        <pc:spChg chg="add del mod">
          <ac:chgData name="石井貴裕" userId="S::ishii-takahiro-plusdojo2022@seplus2016.onmicrosoft.com::6cde8b5d-ef95-4831-914b-8955f26a4829" providerId="AD" clId="Web-{BBC5A496-9A68-292E-2D0C-563611C6CE7D}" dt="2022-06-28T06:34:44.532" v="270"/>
          <ac:spMkLst>
            <pc:docMk/>
            <pc:sldMk cId="2489962838" sldId="319"/>
            <ac:spMk id="7" creationId="{625FBDD2-2838-0C0A-8404-048001529FBE}"/>
          </ac:spMkLst>
        </pc:spChg>
        <pc:spChg chg="add mod">
          <ac:chgData name="石井貴裕" userId="S::ishii-takahiro-plusdojo2022@seplus2016.onmicrosoft.com::6cde8b5d-ef95-4831-914b-8955f26a4829" providerId="AD" clId="Web-{BBC5A496-9A68-292E-2D0C-563611C6CE7D}" dt="2022-06-28T06:34:48.938" v="271" actId="1076"/>
          <ac:spMkLst>
            <pc:docMk/>
            <pc:sldMk cId="2489962838" sldId="319"/>
            <ac:spMk id="10" creationId="{F76C6801-7411-39AA-F537-A017D18C528B}"/>
          </ac:spMkLst>
        </pc:spChg>
        <pc:spChg chg="mod">
          <ac:chgData name="石井貴裕" userId="S::ishii-takahiro-plusdojo2022@seplus2016.onmicrosoft.com::6cde8b5d-ef95-4831-914b-8955f26a4829" providerId="AD" clId="Web-{BBC5A496-9A68-292E-2D0C-563611C6CE7D}" dt="2022-06-28T05:56:23.520" v="211" actId="20577"/>
          <ac:spMkLst>
            <pc:docMk/>
            <pc:sldMk cId="2489962838" sldId="319"/>
            <ac:spMk id="11" creationId="{F7384E80-4F7E-43E1-9A07-49B8A0A5CB0F}"/>
          </ac:spMkLst>
        </pc:spChg>
        <pc:spChg chg="add del mod">
          <ac:chgData name="石井貴裕" userId="S::ishii-takahiro-plusdojo2022@seplus2016.onmicrosoft.com::6cde8b5d-ef95-4831-914b-8955f26a4829" providerId="AD" clId="Web-{BBC5A496-9A68-292E-2D0C-563611C6CE7D}" dt="2022-06-28T06:48:17.652" v="275"/>
          <ac:spMkLst>
            <pc:docMk/>
            <pc:sldMk cId="2489962838" sldId="319"/>
            <ac:spMk id="13" creationId="{CD1BE75B-D045-6B48-E5C7-FA1E7979356D}"/>
          </ac:spMkLst>
        </pc:spChg>
        <pc:spChg chg="mod">
          <ac:chgData name="石井貴裕" userId="S::ishii-takahiro-plusdojo2022@seplus2016.onmicrosoft.com::6cde8b5d-ef95-4831-914b-8955f26a4829" providerId="AD" clId="Web-{BBC5A496-9A68-292E-2D0C-563611C6CE7D}" dt="2022-06-28T05:52:04.558" v="189" actId="1076"/>
          <ac:spMkLst>
            <pc:docMk/>
            <pc:sldMk cId="2489962838" sldId="319"/>
            <ac:spMk id="16" creationId="{403F7861-FB8F-459B-80D6-C4FCA9922019}"/>
          </ac:spMkLst>
        </pc:spChg>
        <pc:spChg chg="mod">
          <ac:chgData name="石井貴裕" userId="S::ishii-takahiro-plusdojo2022@seplus2016.onmicrosoft.com::6cde8b5d-ef95-4831-914b-8955f26a4829" providerId="AD" clId="Web-{BBC5A496-9A68-292E-2D0C-563611C6CE7D}" dt="2022-06-28T06:13:56.539" v="241" actId="14100"/>
          <ac:spMkLst>
            <pc:docMk/>
            <pc:sldMk cId="2489962838" sldId="319"/>
            <ac:spMk id="17" creationId="{92E2F50B-19F9-441F-AEF5-52EADE83E1D9}"/>
          </ac:spMkLst>
        </pc:spChg>
        <pc:spChg chg="add del mod">
          <ac:chgData name="石井貴裕" userId="S::ishii-takahiro-plusdojo2022@seplus2016.onmicrosoft.com::6cde8b5d-ef95-4831-914b-8955f26a4829" providerId="AD" clId="Web-{BBC5A496-9A68-292E-2D0C-563611C6CE7D}" dt="2022-06-28T06:54:57.868" v="311"/>
          <ac:spMkLst>
            <pc:docMk/>
            <pc:sldMk cId="2489962838" sldId="319"/>
            <ac:spMk id="18" creationId="{BF5B9241-1A36-C124-8FE1-7AAD072934F5}"/>
          </ac:spMkLst>
        </pc:spChg>
        <pc:spChg chg="mod">
          <ac:chgData name="石井貴裕" userId="S::ishii-takahiro-plusdojo2022@seplus2016.onmicrosoft.com::6cde8b5d-ef95-4831-914b-8955f26a4829" providerId="AD" clId="Web-{BBC5A496-9A68-292E-2D0C-563611C6CE7D}" dt="2022-06-28T06:14:07.351" v="242" actId="14100"/>
          <ac:spMkLst>
            <pc:docMk/>
            <pc:sldMk cId="2489962838" sldId="319"/>
            <ac:spMk id="20" creationId="{0D30A5B6-822D-4ACF-8501-4AFC55327777}"/>
          </ac:spMkLst>
        </pc:spChg>
        <pc:spChg chg="mod">
          <ac:chgData name="石井貴裕" userId="S::ishii-takahiro-plusdojo2022@seplus2016.onmicrosoft.com::6cde8b5d-ef95-4831-914b-8955f26a4829" providerId="AD" clId="Web-{BBC5A496-9A68-292E-2D0C-563611C6CE7D}" dt="2022-06-28T05:59:25.010" v="239" actId="20577"/>
          <ac:spMkLst>
            <pc:docMk/>
            <pc:sldMk cId="2489962838" sldId="319"/>
            <ac:spMk id="21" creationId="{A6798B99-8549-436C-B321-412FAD30B9EE}"/>
          </ac:spMkLst>
        </pc:spChg>
        <pc:spChg chg="mod">
          <ac:chgData name="石井貴裕" userId="S::ishii-takahiro-plusdojo2022@seplus2016.onmicrosoft.com::6cde8b5d-ef95-4831-914b-8955f26a4829" providerId="AD" clId="Web-{BBC5A496-9A68-292E-2D0C-563611C6CE7D}" dt="2022-06-28T05:48:05.097" v="173" actId="20577"/>
          <ac:spMkLst>
            <pc:docMk/>
            <pc:sldMk cId="2489962838" sldId="319"/>
            <ac:spMk id="22" creationId="{D8A45E8A-24B7-4DE5-A671-940FAFF94A22}"/>
          </ac:spMkLst>
        </pc:spChg>
        <pc:spChg chg="mod">
          <ac:chgData name="石井貴裕" userId="S::ishii-takahiro-plusdojo2022@seplus2016.onmicrosoft.com::6cde8b5d-ef95-4831-914b-8955f26a4829" providerId="AD" clId="Web-{BBC5A496-9A68-292E-2D0C-563611C6CE7D}" dt="2022-06-28T05:50:15.727" v="187" actId="20577"/>
          <ac:spMkLst>
            <pc:docMk/>
            <pc:sldMk cId="2489962838" sldId="319"/>
            <ac:spMk id="23" creationId="{106601AF-4045-446F-9E67-8919B8CC29E3}"/>
          </ac:spMkLst>
        </pc:spChg>
        <pc:spChg chg="mod">
          <ac:chgData name="石井貴裕" userId="S::ishii-takahiro-plusdojo2022@seplus2016.onmicrosoft.com::6cde8b5d-ef95-4831-914b-8955f26a4829" providerId="AD" clId="Web-{BBC5A496-9A68-292E-2D0C-563611C6CE7D}" dt="2022-06-28T06:28:41.708" v="265"/>
          <ac:spMkLst>
            <pc:docMk/>
            <pc:sldMk cId="2489962838" sldId="319"/>
            <ac:spMk id="24" creationId="{CE7C2F88-F8FC-49BE-A05D-AFFF6E4D8BA4}"/>
          </ac:spMkLst>
        </pc:spChg>
        <pc:spChg chg="del mod">
          <ac:chgData name="石井貴裕" userId="S::ishii-takahiro-plusdojo2022@seplus2016.onmicrosoft.com::6cde8b5d-ef95-4831-914b-8955f26a4829" providerId="AD" clId="Web-{BBC5A496-9A68-292E-2D0C-563611C6CE7D}" dt="2022-06-28T05:45:12.248" v="158"/>
          <ac:spMkLst>
            <pc:docMk/>
            <pc:sldMk cId="2489962838" sldId="319"/>
            <ac:spMk id="25" creationId="{CBDDC400-4667-4C5F-9D2E-F6CD268B7D54}"/>
          </ac:spMkLst>
        </pc:spChg>
        <pc:spChg chg="mod">
          <ac:chgData name="石井貴裕" userId="S::ishii-takahiro-plusdojo2022@seplus2016.onmicrosoft.com::6cde8b5d-ef95-4831-914b-8955f26a4829" providerId="AD" clId="Web-{BBC5A496-9A68-292E-2D0C-563611C6CE7D}" dt="2022-06-28T05:43:20.463" v="129" actId="20577"/>
          <ac:spMkLst>
            <pc:docMk/>
            <pc:sldMk cId="2489962838" sldId="319"/>
            <ac:spMk id="30" creationId="{406078FB-9899-46A4-8089-A4D60B4947F1}"/>
          </ac:spMkLst>
        </pc:spChg>
        <pc:spChg chg="mod">
          <ac:chgData name="石井貴裕" userId="S::ishii-takahiro-plusdojo2022@seplus2016.onmicrosoft.com::6cde8b5d-ef95-4831-914b-8955f26a4829" providerId="AD" clId="Web-{BBC5A496-9A68-292E-2D0C-563611C6CE7D}" dt="2022-06-28T05:46:49.423" v="160" actId="20577"/>
          <ac:spMkLst>
            <pc:docMk/>
            <pc:sldMk cId="2489962838" sldId="319"/>
            <ac:spMk id="33" creationId="{EDA7ED15-997D-4FD8-AE66-446AC43EAC10}"/>
          </ac:spMkLst>
        </pc:spChg>
        <pc:spChg chg="del mod">
          <ac:chgData name="石井貴裕" userId="S::ishii-takahiro-plusdojo2022@seplus2016.onmicrosoft.com::6cde8b5d-ef95-4831-914b-8955f26a4829" providerId="AD" clId="Web-{BBC5A496-9A68-292E-2D0C-563611C6CE7D}" dt="2022-06-28T05:45:10.170" v="157"/>
          <ac:spMkLst>
            <pc:docMk/>
            <pc:sldMk cId="2489962838" sldId="319"/>
            <ac:spMk id="37" creationId="{951DEAB4-E87D-4221-B0E3-A3BA2B282680}"/>
          </ac:spMkLst>
        </pc:spChg>
        <pc:grpChg chg="mod">
          <ac:chgData name="石井貴裕" userId="S::ishii-takahiro-plusdojo2022@seplus2016.onmicrosoft.com::6cde8b5d-ef95-4831-914b-8955f26a4829" providerId="AD" clId="Web-{BBC5A496-9A68-292E-2D0C-563611C6CE7D}" dt="2022-06-28T05:48:51.365" v="179" actId="1076"/>
          <ac:grpSpMkLst>
            <pc:docMk/>
            <pc:sldMk cId="2489962838" sldId="319"/>
            <ac:grpSpMk id="19" creationId="{BB6ADCE7-5AAD-49C8-B35E-0C2B03D43EC0}"/>
          </ac:grpSpMkLst>
        </pc:grpChg>
        <pc:grpChg chg="mod">
          <ac:chgData name="石井貴裕" userId="S::ishii-takahiro-plusdojo2022@seplus2016.onmicrosoft.com::6cde8b5d-ef95-4831-914b-8955f26a4829" providerId="AD" clId="Web-{BBC5A496-9A68-292E-2D0C-563611C6CE7D}" dt="2022-06-28T05:47:15.533" v="163" actId="1076"/>
          <ac:grpSpMkLst>
            <pc:docMk/>
            <pc:sldMk cId="2489962838" sldId="319"/>
            <ac:grpSpMk id="27" creationId="{4A184C09-7B6A-42BB-A525-C65DCB8CF8FB}"/>
          </ac:grpSpMkLst>
        </pc:grpChg>
        <pc:grpChg chg="mod">
          <ac:chgData name="石井貴裕" userId="S::ishii-takahiro-plusdojo2022@seplus2016.onmicrosoft.com::6cde8b5d-ef95-4831-914b-8955f26a4829" providerId="AD" clId="Web-{BBC5A496-9A68-292E-2D0C-563611C6CE7D}" dt="2022-06-28T05:47:38.628" v="165" actId="1076"/>
          <ac:grpSpMkLst>
            <pc:docMk/>
            <pc:sldMk cId="2489962838" sldId="319"/>
            <ac:grpSpMk id="28" creationId="{6D0F2BBE-1DEA-4A5D-886F-C97C0768712A}"/>
          </ac:grpSpMkLst>
        </pc:grpChg>
        <pc:grpChg chg="del mod">
          <ac:chgData name="石井貴裕" userId="S::ishii-takahiro-plusdojo2022@seplus2016.onmicrosoft.com::6cde8b5d-ef95-4831-914b-8955f26a4829" providerId="AD" clId="Web-{BBC5A496-9A68-292E-2D0C-563611C6CE7D}" dt="2022-06-28T06:21:12.396" v="243"/>
          <ac:grpSpMkLst>
            <pc:docMk/>
            <pc:sldMk cId="2489962838" sldId="319"/>
            <ac:grpSpMk id="31" creationId="{4F5174CB-11C7-4E24-9BF0-C742C027A16B}"/>
          </ac:grpSpMkLst>
        </pc:grpChg>
        <pc:picChg chg="del">
          <ac:chgData name="石井貴裕" userId="S::ishii-takahiro-plusdojo2022@seplus2016.onmicrosoft.com::6cde8b5d-ef95-4831-914b-8955f26a4829" providerId="AD" clId="Web-{BBC5A496-9A68-292E-2D0C-563611C6CE7D}" dt="2022-06-28T05:39:23.987" v="113"/>
          <ac:picMkLst>
            <pc:docMk/>
            <pc:sldMk cId="2489962838" sldId="319"/>
            <ac:picMk id="29" creationId="{F07B50DA-1ABE-463B-8493-618240C96685}"/>
          </ac:picMkLst>
        </pc:picChg>
      </pc:sldChg>
      <pc:sldChg chg="addSp delSp modSp add del">
        <pc:chgData name="石井貴裕" userId="S::ishii-takahiro-plusdojo2022@seplus2016.onmicrosoft.com::6cde8b5d-ef95-4831-914b-8955f26a4829" providerId="AD" clId="Web-{BBC5A496-9A68-292E-2D0C-563611C6CE7D}" dt="2022-06-28T08:13:06.145" v="354"/>
        <pc:sldMkLst>
          <pc:docMk/>
          <pc:sldMk cId="1038836903" sldId="323"/>
        </pc:sldMkLst>
        <pc:spChg chg="mod">
          <ac:chgData name="石井貴裕" userId="S::ishii-takahiro-plusdojo2022@seplus2016.onmicrosoft.com::6cde8b5d-ef95-4831-914b-8955f26a4829" providerId="AD" clId="Web-{BBC5A496-9A68-292E-2D0C-563611C6CE7D}" dt="2022-06-28T06:54:18.648" v="306" actId="14100"/>
          <ac:spMkLst>
            <pc:docMk/>
            <pc:sldMk cId="1038836903" sldId="323"/>
            <ac:spMk id="3" creationId="{5F0CBE66-6222-9C1D-175F-904B51A5029D}"/>
          </ac:spMkLst>
        </pc:spChg>
        <pc:spChg chg="mod topLvl">
          <ac:chgData name="石井貴裕" userId="S::ishii-takahiro-plusdojo2022@seplus2016.onmicrosoft.com::6cde8b5d-ef95-4831-914b-8955f26a4829" providerId="AD" clId="Web-{BBC5A496-9A68-292E-2D0C-563611C6CE7D}" dt="2022-06-28T06:53:19.537" v="296" actId="1076"/>
          <ac:spMkLst>
            <pc:docMk/>
            <pc:sldMk cId="1038836903" sldId="323"/>
            <ac:spMk id="4" creationId="{C6146DD0-7CCC-FDE9-1E8A-B81FAD0EA355}"/>
          </ac:spMkLst>
        </pc:spChg>
        <pc:spChg chg="mod">
          <ac:chgData name="石井貴裕" userId="S::ishii-takahiro-plusdojo2022@seplus2016.onmicrosoft.com::6cde8b5d-ef95-4831-914b-8955f26a4829" providerId="AD" clId="Web-{BBC5A496-9A68-292E-2D0C-563611C6CE7D}" dt="2022-06-28T06:56:42.231" v="315" actId="1076"/>
          <ac:spMkLst>
            <pc:docMk/>
            <pc:sldMk cId="1038836903" sldId="323"/>
            <ac:spMk id="5" creationId="{AD97C804-0526-5298-EAFB-52ECA96E10EE}"/>
          </ac:spMkLst>
        </pc:spChg>
        <pc:spChg chg="add mod">
          <ac:chgData name="石井貴裕" userId="S::ishii-takahiro-plusdojo2022@seplus2016.onmicrosoft.com::6cde8b5d-ef95-4831-914b-8955f26a4829" providerId="AD" clId="Web-{BBC5A496-9A68-292E-2D0C-563611C6CE7D}" dt="2022-06-28T06:55:06.353" v="313" actId="1076"/>
          <ac:spMkLst>
            <pc:docMk/>
            <pc:sldMk cId="1038836903" sldId="323"/>
            <ac:spMk id="7" creationId="{65ADA7F8-110D-DDE9-3675-6F7E7F95ABD1}"/>
          </ac:spMkLst>
        </pc:spChg>
        <pc:spChg chg="topLvl">
          <ac:chgData name="石井貴裕" userId="S::ishii-takahiro-plusdojo2022@seplus2016.onmicrosoft.com::6cde8b5d-ef95-4831-914b-8955f26a4829" providerId="AD" clId="Web-{BBC5A496-9A68-292E-2D0C-563611C6CE7D}" dt="2022-06-28T06:56:55.325" v="317"/>
          <ac:spMkLst>
            <pc:docMk/>
            <pc:sldMk cId="1038836903" sldId="323"/>
            <ac:spMk id="12" creationId="{73FB0F49-AF95-5164-EFEF-422C6733583E}"/>
          </ac:spMkLst>
        </pc:spChg>
        <pc:spChg chg="topLvl">
          <ac:chgData name="石井貴裕" userId="S::ishii-takahiro-plusdojo2022@seplus2016.onmicrosoft.com::6cde8b5d-ef95-4831-914b-8955f26a4829" providerId="AD" clId="Web-{BBC5A496-9A68-292E-2D0C-563611C6CE7D}" dt="2022-06-28T06:57:07.013" v="319"/>
          <ac:spMkLst>
            <pc:docMk/>
            <pc:sldMk cId="1038836903" sldId="323"/>
            <ac:spMk id="13" creationId="{9B71F9B5-1359-A25F-440F-3AE0531BAC2B}"/>
          </ac:spMkLst>
        </pc:spChg>
        <pc:spChg chg="del mod topLvl">
          <ac:chgData name="石井貴裕" userId="S::ishii-takahiro-plusdojo2022@seplus2016.onmicrosoft.com::6cde8b5d-ef95-4831-914b-8955f26a4829" providerId="AD" clId="Web-{BBC5A496-9A68-292E-2D0C-563611C6CE7D}" dt="2022-06-28T07:03:29.056" v="344"/>
          <ac:spMkLst>
            <pc:docMk/>
            <pc:sldMk cId="1038836903" sldId="323"/>
            <ac:spMk id="15" creationId="{BB945597-3371-F2F0-55A0-53DEC7CDE851}"/>
          </ac:spMkLst>
        </pc:spChg>
        <pc:spChg chg="del mod topLvl">
          <ac:chgData name="石井貴裕" userId="S::ishii-takahiro-plusdojo2022@seplus2016.onmicrosoft.com::6cde8b5d-ef95-4831-914b-8955f26a4829" providerId="AD" clId="Web-{BBC5A496-9A68-292E-2D0C-563611C6CE7D}" dt="2022-06-28T06:57:44.451" v="328"/>
          <ac:spMkLst>
            <pc:docMk/>
            <pc:sldMk cId="1038836903" sldId="323"/>
            <ac:spMk id="16" creationId="{68E054BB-2140-EA81-E32C-76424935A766}"/>
          </ac:spMkLst>
        </pc:spChg>
        <pc:spChg chg="topLvl">
          <ac:chgData name="石井貴裕" userId="S::ishii-takahiro-plusdojo2022@seplus2016.onmicrosoft.com::6cde8b5d-ef95-4831-914b-8955f26a4829" providerId="AD" clId="Web-{BBC5A496-9A68-292E-2D0C-563611C6CE7D}" dt="2022-06-28T06:52:09.003" v="295"/>
          <ac:spMkLst>
            <pc:docMk/>
            <pc:sldMk cId="1038836903" sldId="323"/>
            <ac:spMk id="19" creationId="{9D17A125-E126-4B38-BB71-CD2418491AE8}"/>
          </ac:spMkLst>
        </pc:spChg>
        <pc:spChg chg="topLvl">
          <ac:chgData name="石井貴裕" userId="S::ishii-takahiro-plusdojo2022@seplus2016.onmicrosoft.com::6cde8b5d-ef95-4831-914b-8955f26a4829" providerId="AD" clId="Web-{BBC5A496-9A68-292E-2D0C-563611C6CE7D}" dt="2022-06-28T07:03:21.540" v="342"/>
          <ac:spMkLst>
            <pc:docMk/>
            <pc:sldMk cId="1038836903" sldId="323"/>
            <ac:spMk id="20" creationId="{56CE6162-A7D3-CA5A-67E0-8FC631C018D9}"/>
          </ac:spMkLst>
        </pc:spChg>
        <pc:spChg chg="del mod">
          <ac:chgData name="石井貴裕" userId="S::ishii-takahiro-plusdojo2022@seplus2016.onmicrosoft.com::6cde8b5d-ef95-4831-914b-8955f26a4829" providerId="AD" clId="Web-{BBC5A496-9A68-292E-2D0C-563611C6CE7D}" dt="2022-06-28T07:03:18.290" v="341"/>
          <ac:spMkLst>
            <pc:docMk/>
            <pc:sldMk cId="1038836903" sldId="323"/>
            <ac:spMk id="22" creationId="{ACFDFCB0-C47B-A825-0218-125AF8D7BD29}"/>
          </ac:spMkLst>
        </pc:spChg>
        <pc:spChg chg="del mod topLvl">
          <ac:chgData name="石井貴裕" userId="S::ishii-takahiro-plusdojo2022@seplus2016.onmicrosoft.com::6cde8b5d-ef95-4831-914b-8955f26a4829" providerId="AD" clId="Web-{BBC5A496-9A68-292E-2D0C-563611C6CE7D}" dt="2022-06-28T07:03:21.540" v="342"/>
          <ac:spMkLst>
            <pc:docMk/>
            <pc:sldMk cId="1038836903" sldId="323"/>
            <ac:spMk id="23" creationId="{76186EB3-EFF1-A851-7145-E19B5223F7AE}"/>
          </ac:spMkLst>
        </pc:spChg>
        <pc:spChg chg="mod">
          <ac:chgData name="石井貴裕" userId="S::ishii-takahiro-plusdojo2022@seplus2016.onmicrosoft.com::6cde8b5d-ef95-4831-914b-8955f26a4829" providerId="AD" clId="Web-{BBC5A496-9A68-292E-2D0C-563611C6CE7D}" dt="2022-06-28T06:51:29.705" v="288" actId="1076"/>
          <ac:spMkLst>
            <pc:docMk/>
            <pc:sldMk cId="1038836903" sldId="323"/>
            <ac:spMk id="24" creationId="{0C4DBA88-2368-5A2D-5C1A-CBEBD4160DC3}"/>
          </ac:spMkLst>
        </pc:spChg>
        <pc:spChg chg="del mod topLvl">
          <ac:chgData name="石井貴裕" userId="S::ishii-takahiro-plusdojo2022@seplus2016.onmicrosoft.com::6cde8b5d-ef95-4831-914b-8955f26a4829" providerId="AD" clId="Web-{BBC5A496-9A68-292E-2D0C-563611C6CE7D}" dt="2022-06-28T07:03:31.822" v="345"/>
          <ac:spMkLst>
            <pc:docMk/>
            <pc:sldMk cId="1038836903" sldId="323"/>
            <ac:spMk id="26" creationId="{8958DF8A-D288-7A26-0548-758A9D68CC80}"/>
          </ac:spMkLst>
        </pc:spChg>
        <pc:grpChg chg="mod topLvl">
          <ac:chgData name="石井貴裕" userId="S::ishii-takahiro-plusdojo2022@seplus2016.onmicrosoft.com::6cde8b5d-ef95-4831-914b-8955f26a4829" providerId="AD" clId="Web-{BBC5A496-9A68-292E-2D0C-563611C6CE7D}" dt="2022-06-28T06:56:46.340" v="316" actId="1076"/>
          <ac:grpSpMkLst>
            <pc:docMk/>
            <pc:sldMk cId="1038836903" sldId="323"/>
            <ac:grpSpMk id="6" creationId="{313DA45C-F61C-865D-3D22-6FECF5FCEA39}"/>
          </ac:grpSpMkLst>
        </pc:grpChg>
        <pc:grpChg chg="del mod">
          <ac:chgData name="石井貴裕" userId="S::ishii-takahiro-plusdojo2022@seplus2016.onmicrosoft.com::6cde8b5d-ef95-4831-914b-8955f26a4829" providerId="AD" clId="Web-{BBC5A496-9A68-292E-2D0C-563611C6CE7D}" dt="2022-06-28T06:51:58.362" v="293"/>
          <ac:grpSpMkLst>
            <pc:docMk/>
            <pc:sldMk cId="1038836903" sldId="323"/>
            <ac:grpSpMk id="8" creationId="{064299EB-1D50-2A6E-6AB8-B895F772E96F}"/>
          </ac:grpSpMkLst>
        </pc:grpChg>
        <pc:grpChg chg="add mod">
          <ac:chgData name="石井貴裕" userId="S::ishii-takahiro-plusdojo2022@seplus2016.onmicrosoft.com::6cde8b5d-ef95-4831-914b-8955f26a4829" providerId="AD" clId="Web-{BBC5A496-9A68-292E-2D0C-563611C6CE7D}" dt="2022-06-28T07:03:12.571" v="340" actId="1076"/>
          <ac:grpSpMkLst>
            <pc:docMk/>
            <pc:sldMk cId="1038836903" sldId="323"/>
            <ac:grpSpMk id="9" creationId="{16B05A94-6F12-C928-6F12-5D44EC9C280A}"/>
          </ac:grpSpMkLst>
        </pc:grpChg>
        <pc:grpChg chg="del topLvl">
          <ac:chgData name="石井貴裕" userId="S::ishii-takahiro-plusdojo2022@seplus2016.onmicrosoft.com::6cde8b5d-ef95-4831-914b-8955f26a4829" providerId="AD" clId="Web-{BBC5A496-9A68-292E-2D0C-563611C6CE7D}" dt="2022-06-28T06:56:55.325" v="317"/>
          <ac:grpSpMkLst>
            <pc:docMk/>
            <pc:sldMk cId="1038836903" sldId="323"/>
            <ac:grpSpMk id="10" creationId="{C10976F0-FC51-3F67-B3B5-3E04647957A4}"/>
          </ac:grpSpMkLst>
        </pc:grpChg>
        <pc:grpChg chg="del mod topLvl">
          <ac:chgData name="石井貴裕" userId="S::ishii-takahiro-plusdojo2022@seplus2016.onmicrosoft.com::6cde8b5d-ef95-4831-914b-8955f26a4829" providerId="AD" clId="Web-{BBC5A496-9A68-292E-2D0C-563611C6CE7D}" dt="2022-06-28T06:57:07.013" v="319"/>
          <ac:grpSpMkLst>
            <pc:docMk/>
            <pc:sldMk cId="1038836903" sldId="323"/>
            <ac:grpSpMk id="11" creationId="{F0B2F35C-3ECE-F1A5-EC9B-23858FD08521}"/>
          </ac:grpSpMkLst>
        </pc:grpChg>
        <pc:grpChg chg="del mod topLvl">
          <ac:chgData name="石井貴裕" userId="S::ishii-takahiro-plusdojo2022@seplus2016.onmicrosoft.com::6cde8b5d-ef95-4831-914b-8955f26a4829" providerId="AD" clId="Web-{BBC5A496-9A68-292E-2D0C-563611C6CE7D}" dt="2022-06-28T06:57:37.154" v="325"/>
          <ac:grpSpMkLst>
            <pc:docMk/>
            <pc:sldMk cId="1038836903" sldId="323"/>
            <ac:grpSpMk id="14" creationId="{0C610C66-8E51-5415-9C23-C6125E162603}"/>
          </ac:grpSpMkLst>
        </pc:grpChg>
        <pc:grpChg chg="del mod">
          <ac:chgData name="石井貴裕" userId="S::ishii-takahiro-plusdojo2022@seplus2016.onmicrosoft.com::6cde8b5d-ef95-4831-914b-8955f26a4829" providerId="AD" clId="Web-{BBC5A496-9A68-292E-2D0C-563611C6CE7D}" dt="2022-06-28T06:52:09.003" v="295"/>
          <ac:grpSpMkLst>
            <pc:docMk/>
            <pc:sldMk cId="1038836903" sldId="323"/>
            <ac:grpSpMk id="17" creationId="{4A4EC46D-53B6-61B4-90C9-25F7070AC0F5}"/>
          </ac:grpSpMkLst>
        </pc:grpChg>
        <pc:grpChg chg="del topLvl">
          <ac:chgData name="石井貴裕" userId="S::ishii-takahiro-plusdojo2022@seplus2016.onmicrosoft.com::6cde8b5d-ef95-4831-914b-8955f26a4829" providerId="AD" clId="Web-{BBC5A496-9A68-292E-2D0C-563611C6CE7D}" dt="2022-06-28T07:03:21.540" v="342"/>
          <ac:grpSpMkLst>
            <pc:docMk/>
            <pc:sldMk cId="1038836903" sldId="323"/>
            <ac:grpSpMk id="18" creationId="{29098296-0518-EA92-C41A-5DA2834EA471}"/>
          </ac:grpSpMkLst>
        </pc:grpChg>
        <pc:grpChg chg="del">
          <ac:chgData name="石井貴裕" userId="S::ishii-takahiro-plusdojo2022@seplus2016.onmicrosoft.com::6cde8b5d-ef95-4831-914b-8955f26a4829" providerId="AD" clId="Web-{BBC5A496-9A68-292E-2D0C-563611C6CE7D}" dt="2022-06-28T07:03:18.290" v="341"/>
          <ac:grpSpMkLst>
            <pc:docMk/>
            <pc:sldMk cId="1038836903" sldId="323"/>
            <ac:grpSpMk id="21" creationId="{176D884E-B8BB-6E70-1099-F5FBDF993C20}"/>
          </ac:grpSpMkLst>
        </pc:grpChg>
        <pc:grpChg chg="del mod">
          <ac:chgData name="石井貴裕" userId="S::ishii-takahiro-plusdojo2022@seplus2016.onmicrosoft.com::6cde8b5d-ef95-4831-914b-8955f26a4829" providerId="AD" clId="Web-{BBC5A496-9A68-292E-2D0C-563611C6CE7D}" dt="2022-06-28T06:52:04.175" v="294"/>
          <ac:grpSpMkLst>
            <pc:docMk/>
            <pc:sldMk cId="1038836903" sldId="323"/>
            <ac:grpSpMk id="27" creationId="{D37F143B-79D8-4E2F-D5B8-057214CAFF74}"/>
          </ac:grpSpMkLst>
        </pc:grpChg>
        <pc:grpChg chg="add mod">
          <ac:chgData name="石井貴裕" userId="S::ishii-takahiro-plusdojo2022@seplus2016.onmicrosoft.com::6cde8b5d-ef95-4831-914b-8955f26a4829" providerId="AD" clId="Web-{BBC5A496-9A68-292E-2D0C-563611C6CE7D}" dt="2022-06-28T07:03:37.728" v="347" actId="1076"/>
          <ac:grpSpMkLst>
            <pc:docMk/>
            <pc:sldMk cId="1038836903" sldId="323"/>
            <ac:grpSpMk id="29" creationId="{6875A2B8-C736-EA77-C3FB-32AFCEC9E51C}"/>
          </ac:grpSpMkLst>
        </pc:grpChg>
      </pc:sldChg>
      <pc:sldChg chg="modSp add">
        <pc:chgData name="石井貴裕" userId="S::ishii-takahiro-plusdojo2022@seplus2016.onmicrosoft.com::6cde8b5d-ef95-4831-914b-8955f26a4829" providerId="AD" clId="Web-{BBC5A496-9A68-292E-2D0C-563611C6CE7D}" dt="2022-06-28T07:11:30.322" v="353" actId="20577"/>
        <pc:sldMkLst>
          <pc:docMk/>
          <pc:sldMk cId="624262611" sldId="324"/>
        </pc:sldMkLst>
        <pc:spChg chg="mod">
          <ac:chgData name="石井貴裕" userId="S::ishii-takahiro-plusdojo2022@seplus2016.onmicrosoft.com::6cde8b5d-ef95-4831-914b-8955f26a4829" providerId="AD" clId="Web-{BBC5A496-9A68-292E-2D0C-563611C6CE7D}" dt="2022-06-28T07:11:30.322" v="353" actId="20577"/>
          <ac:spMkLst>
            <pc:docMk/>
            <pc:sldMk cId="624262611" sldId="324"/>
            <ac:spMk id="36" creationId="{6FBF82D1-0E7C-E6E1-7C08-516D40CD80DE}"/>
          </ac:spMkLst>
        </pc:spChg>
      </pc:sldChg>
      <pc:sldMasterChg chg="add addSldLayout">
        <pc:chgData name="石井貴裕" userId="S::ishii-takahiro-plusdojo2022@seplus2016.onmicrosoft.com::6cde8b5d-ef95-4831-914b-8955f26a4829" providerId="AD" clId="Web-{BBC5A496-9A68-292E-2D0C-563611C6CE7D}" dt="2022-06-28T05:39:14.705" v="112"/>
        <pc:sldMasterMkLst>
          <pc:docMk/>
          <pc:sldMasterMk cId="1208296628" sldId="2147483660"/>
        </pc:sldMasterMkLst>
        <pc:sldLayoutChg chg="add">
          <pc:chgData name="石井貴裕" userId="S::ishii-takahiro-plusdojo2022@seplus2016.onmicrosoft.com::6cde8b5d-ef95-4831-914b-8955f26a4829" providerId="AD" clId="Web-{BBC5A496-9A68-292E-2D0C-563611C6CE7D}" dt="2022-06-28T05:39:14.705" v="112"/>
          <pc:sldLayoutMkLst>
            <pc:docMk/>
            <pc:sldMasterMk cId="1208296628" sldId="2147483660"/>
            <pc:sldLayoutMk cId="1055817482" sldId="2147483661"/>
          </pc:sldLayoutMkLst>
        </pc:sldLayoutChg>
        <pc:sldLayoutChg chg="add">
          <pc:chgData name="石井貴裕" userId="S::ishii-takahiro-plusdojo2022@seplus2016.onmicrosoft.com::6cde8b5d-ef95-4831-914b-8955f26a4829" providerId="AD" clId="Web-{BBC5A496-9A68-292E-2D0C-563611C6CE7D}" dt="2022-06-28T05:39:14.705" v="112"/>
          <pc:sldLayoutMkLst>
            <pc:docMk/>
            <pc:sldMasterMk cId="1208296628" sldId="2147483660"/>
            <pc:sldLayoutMk cId="3313933886" sldId="2147483662"/>
          </pc:sldLayoutMkLst>
        </pc:sldLayoutChg>
        <pc:sldLayoutChg chg="add">
          <pc:chgData name="石井貴裕" userId="S::ishii-takahiro-plusdojo2022@seplus2016.onmicrosoft.com::6cde8b5d-ef95-4831-914b-8955f26a4829" providerId="AD" clId="Web-{BBC5A496-9A68-292E-2D0C-563611C6CE7D}" dt="2022-06-28T05:39:14.705" v="112"/>
          <pc:sldLayoutMkLst>
            <pc:docMk/>
            <pc:sldMasterMk cId="1208296628" sldId="2147483660"/>
            <pc:sldLayoutMk cId="289385108" sldId="2147483663"/>
          </pc:sldLayoutMkLst>
        </pc:sldLayoutChg>
        <pc:sldLayoutChg chg="add">
          <pc:chgData name="石井貴裕" userId="S::ishii-takahiro-plusdojo2022@seplus2016.onmicrosoft.com::6cde8b5d-ef95-4831-914b-8955f26a4829" providerId="AD" clId="Web-{BBC5A496-9A68-292E-2D0C-563611C6CE7D}" dt="2022-06-28T05:39:14.705" v="112"/>
          <pc:sldLayoutMkLst>
            <pc:docMk/>
            <pc:sldMasterMk cId="1208296628" sldId="2147483660"/>
            <pc:sldLayoutMk cId="4944723" sldId="2147483664"/>
          </pc:sldLayoutMkLst>
        </pc:sldLayoutChg>
        <pc:sldLayoutChg chg="add">
          <pc:chgData name="石井貴裕" userId="S::ishii-takahiro-plusdojo2022@seplus2016.onmicrosoft.com::6cde8b5d-ef95-4831-914b-8955f26a4829" providerId="AD" clId="Web-{BBC5A496-9A68-292E-2D0C-563611C6CE7D}" dt="2022-06-28T05:39:14.705" v="112"/>
          <pc:sldLayoutMkLst>
            <pc:docMk/>
            <pc:sldMasterMk cId="1208296628" sldId="2147483660"/>
            <pc:sldLayoutMk cId="485902648" sldId="2147483665"/>
          </pc:sldLayoutMkLst>
        </pc:sldLayoutChg>
        <pc:sldLayoutChg chg="add">
          <pc:chgData name="石井貴裕" userId="S::ishii-takahiro-plusdojo2022@seplus2016.onmicrosoft.com::6cde8b5d-ef95-4831-914b-8955f26a4829" providerId="AD" clId="Web-{BBC5A496-9A68-292E-2D0C-563611C6CE7D}" dt="2022-06-28T05:39:14.705" v="112"/>
          <pc:sldLayoutMkLst>
            <pc:docMk/>
            <pc:sldMasterMk cId="1208296628" sldId="2147483660"/>
            <pc:sldLayoutMk cId="2712373655" sldId="2147483666"/>
          </pc:sldLayoutMkLst>
        </pc:sldLayoutChg>
        <pc:sldLayoutChg chg="add">
          <pc:chgData name="石井貴裕" userId="S::ishii-takahiro-plusdojo2022@seplus2016.onmicrosoft.com::6cde8b5d-ef95-4831-914b-8955f26a4829" providerId="AD" clId="Web-{BBC5A496-9A68-292E-2D0C-563611C6CE7D}" dt="2022-06-28T05:39:14.705" v="112"/>
          <pc:sldLayoutMkLst>
            <pc:docMk/>
            <pc:sldMasterMk cId="1208296628" sldId="2147483660"/>
            <pc:sldLayoutMk cId="1731796984" sldId="2147483667"/>
          </pc:sldLayoutMkLst>
        </pc:sldLayoutChg>
        <pc:sldLayoutChg chg="add">
          <pc:chgData name="石井貴裕" userId="S::ishii-takahiro-plusdojo2022@seplus2016.onmicrosoft.com::6cde8b5d-ef95-4831-914b-8955f26a4829" providerId="AD" clId="Web-{BBC5A496-9A68-292E-2D0C-563611C6CE7D}" dt="2022-06-28T05:39:14.705" v="112"/>
          <pc:sldLayoutMkLst>
            <pc:docMk/>
            <pc:sldMasterMk cId="1208296628" sldId="2147483660"/>
            <pc:sldLayoutMk cId="3853825734" sldId="2147483668"/>
          </pc:sldLayoutMkLst>
        </pc:sldLayoutChg>
        <pc:sldLayoutChg chg="add">
          <pc:chgData name="石井貴裕" userId="S::ishii-takahiro-plusdojo2022@seplus2016.onmicrosoft.com::6cde8b5d-ef95-4831-914b-8955f26a4829" providerId="AD" clId="Web-{BBC5A496-9A68-292E-2D0C-563611C6CE7D}" dt="2022-06-28T05:39:14.705" v="112"/>
          <pc:sldLayoutMkLst>
            <pc:docMk/>
            <pc:sldMasterMk cId="1208296628" sldId="2147483660"/>
            <pc:sldLayoutMk cId="3685433274" sldId="2147483669"/>
          </pc:sldLayoutMkLst>
        </pc:sldLayoutChg>
        <pc:sldLayoutChg chg="add">
          <pc:chgData name="石井貴裕" userId="S::ishii-takahiro-plusdojo2022@seplus2016.onmicrosoft.com::6cde8b5d-ef95-4831-914b-8955f26a4829" providerId="AD" clId="Web-{BBC5A496-9A68-292E-2D0C-563611C6CE7D}" dt="2022-06-28T05:39:14.705" v="112"/>
          <pc:sldLayoutMkLst>
            <pc:docMk/>
            <pc:sldMasterMk cId="1208296628" sldId="2147483660"/>
            <pc:sldLayoutMk cId="831174474" sldId="2147483670"/>
          </pc:sldLayoutMkLst>
        </pc:sldLayoutChg>
        <pc:sldLayoutChg chg="add">
          <pc:chgData name="石井貴裕" userId="S::ishii-takahiro-plusdojo2022@seplus2016.onmicrosoft.com::6cde8b5d-ef95-4831-914b-8955f26a4829" providerId="AD" clId="Web-{BBC5A496-9A68-292E-2D0C-563611C6CE7D}" dt="2022-06-28T05:39:14.705" v="112"/>
          <pc:sldLayoutMkLst>
            <pc:docMk/>
            <pc:sldMasterMk cId="1208296628" sldId="2147483660"/>
            <pc:sldLayoutMk cId="629074647" sldId="2147483671"/>
          </pc:sldLayoutMkLst>
        </pc:sldLayoutChg>
        <pc:sldLayoutChg chg="add">
          <pc:chgData name="石井貴裕" userId="S::ishii-takahiro-plusdojo2022@seplus2016.onmicrosoft.com::6cde8b5d-ef95-4831-914b-8955f26a4829" providerId="AD" clId="Web-{BBC5A496-9A68-292E-2D0C-563611C6CE7D}" dt="2022-06-28T05:39:14.705" v="112"/>
          <pc:sldLayoutMkLst>
            <pc:docMk/>
            <pc:sldMasterMk cId="1208296628" sldId="2147483660"/>
            <pc:sldLayoutMk cId="1432586041" sldId="2147483672"/>
          </pc:sldLayoutMkLst>
        </pc:sldLayoutChg>
        <pc:sldLayoutChg chg="add">
          <pc:chgData name="石井貴裕" userId="S::ishii-takahiro-plusdojo2022@seplus2016.onmicrosoft.com::6cde8b5d-ef95-4831-914b-8955f26a4829" providerId="AD" clId="Web-{BBC5A496-9A68-292E-2D0C-563611C6CE7D}" dt="2022-06-28T05:39:14.705" v="112"/>
          <pc:sldLayoutMkLst>
            <pc:docMk/>
            <pc:sldMasterMk cId="1208296628" sldId="2147483660"/>
            <pc:sldLayoutMk cId="2802996716" sldId="2147483673"/>
          </pc:sldLayoutMkLst>
        </pc:sldLayoutChg>
      </pc:sldMasterChg>
      <pc:sldMasterChg chg="replId modSldLayout">
        <pc:chgData name="石井貴裕" userId="S::ishii-takahiro-plusdojo2022@seplus2016.onmicrosoft.com::6cde8b5d-ef95-4831-914b-8955f26a4829" providerId="AD" clId="Web-{BBC5A496-9A68-292E-2D0C-563611C6CE7D}" dt="2022-06-28T06:48:32.371" v="276"/>
        <pc:sldMasterMkLst>
          <pc:docMk/>
          <pc:sldMasterMk cId="1537331932" sldId="2147483674"/>
        </pc:sldMasterMkLst>
        <pc:sldLayoutChg chg="replId">
          <pc:chgData name="石井貴裕" userId="S::ishii-takahiro-plusdojo2022@seplus2016.onmicrosoft.com::6cde8b5d-ef95-4831-914b-8955f26a4829" providerId="AD" clId="Web-{BBC5A496-9A68-292E-2D0C-563611C6CE7D}" dt="2022-06-28T06:48:32.371" v="276"/>
          <pc:sldLayoutMkLst>
            <pc:docMk/>
            <pc:sldMasterMk cId="1537331932" sldId="2147483674"/>
            <pc:sldLayoutMk cId="4250147631" sldId="2147483675"/>
          </pc:sldLayoutMkLst>
        </pc:sldLayoutChg>
        <pc:sldLayoutChg chg="replId">
          <pc:chgData name="石井貴裕" userId="S::ishii-takahiro-plusdojo2022@seplus2016.onmicrosoft.com::6cde8b5d-ef95-4831-914b-8955f26a4829" providerId="AD" clId="Web-{BBC5A496-9A68-292E-2D0C-563611C6CE7D}" dt="2022-06-28T06:48:32.371" v="276"/>
          <pc:sldLayoutMkLst>
            <pc:docMk/>
            <pc:sldMasterMk cId="1537331932" sldId="2147483674"/>
            <pc:sldLayoutMk cId="3419958037" sldId="2147483676"/>
          </pc:sldLayoutMkLst>
        </pc:sldLayoutChg>
        <pc:sldLayoutChg chg="replId">
          <pc:chgData name="石井貴裕" userId="S::ishii-takahiro-plusdojo2022@seplus2016.onmicrosoft.com::6cde8b5d-ef95-4831-914b-8955f26a4829" providerId="AD" clId="Web-{BBC5A496-9A68-292E-2D0C-563611C6CE7D}" dt="2022-06-28T06:48:32.371" v="276"/>
          <pc:sldLayoutMkLst>
            <pc:docMk/>
            <pc:sldMasterMk cId="1537331932" sldId="2147483674"/>
            <pc:sldLayoutMk cId="2111184275" sldId="2147483677"/>
          </pc:sldLayoutMkLst>
        </pc:sldLayoutChg>
        <pc:sldLayoutChg chg="replId">
          <pc:chgData name="石井貴裕" userId="S::ishii-takahiro-plusdojo2022@seplus2016.onmicrosoft.com::6cde8b5d-ef95-4831-914b-8955f26a4829" providerId="AD" clId="Web-{BBC5A496-9A68-292E-2D0C-563611C6CE7D}" dt="2022-06-28T06:48:32.371" v="276"/>
          <pc:sldLayoutMkLst>
            <pc:docMk/>
            <pc:sldMasterMk cId="1537331932" sldId="2147483674"/>
            <pc:sldLayoutMk cId="4135557014" sldId="2147483678"/>
          </pc:sldLayoutMkLst>
        </pc:sldLayoutChg>
        <pc:sldLayoutChg chg="replId">
          <pc:chgData name="石井貴裕" userId="S::ishii-takahiro-plusdojo2022@seplus2016.onmicrosoft.com::6cde8b5d-ef95-4831-914b-8955f26a4829" providerId="AD" clId="Web-{BBC5A496-9A68-292E-2D0C-563611C6CE7D}" dt="2022-06-28T06:48:32.371" v="276"/>
          <pc:sldLayoutMkLst>
            <pc:docMk/>
            <pc:sldMasterMk cId="1537331932" sldId="2147483674"/>
            <pc:sldLayoutMk cId="2043767148" sldId="2147483679"/>
          </pc:sldLayoutMkLst>
        </pc:sldLayoutChg>
        <pc:sldLayoutChg chg="replId">
          <pc:chgData name="石井貴裕" userId="S::ishii-takahiro-plusdojo2022@seplus2016.onmicrosoft.com::6cde8b5d-ef95-4831-914b-8955f26a4829" providerId="AD" clId="Web-{BBC5A496-9A68-292E-2D0C-563611C6CE7D}" dt="2022-06-28T06:48:32.371" v="276"/>
          <pc:sldLayoutMkLst>
            <pc:docMk/>
            <pc:sldMasterMk cId="1537331932" sldId="2147483674"/>
            <pc:sldLayoutMk cId="3508067757" sldId="2147483680"/>
          </pc:sldLayoutMkLst>
        </pc:sldLayoutChg>
        <pc:sldLayoutChg chg="replId">
          <pc:chgData name="石井貴裕" userId="S::ishii-takahiro-plusdojo2022@seplus2016.onmicrosoft.com::6cde8b5d-ef95-4831-914b-8955f26a4829" providerId="AD" clId="Web-{BBC5A496-9A68-292E-2D0C-563611C6CE7D}" dt="2022-06-28T06:48:32.371" v="276"/>
          <pc:sldLayoutMkLst>
            <pc:docMk/>
            <pc:sldMasterMk cId="1537331932" sldId="2147483674"/>
            <pc:sldLayoutMk cId="1432103390" sldId="2147483681"/>
          </pc:sldLayoutMkLst>
        </pc:sldLayoutChg>
        <pc:sldLayoutChg chg="replId">
          <pc:chgData name="石井貴裕" userId="S::ishii-takahiro-plusdojo2022@seplus2016.onmicrosoft.com::6cde8b5d-ef95-4831-914b-8955f26a4829" providerId="AD" clId="Web-{BBC5A496-9A68-292E-2D0C-563611C6CE7D}" dt="2022-06-28T06:48:32.371" v="276"/>
          <pc:sldLayoutMkLst>
            <pc:docMk/>
            <pc:sldMasterMk cId="1537331932" sldId="2147483674"/>
            <pc:sldLayoutMk cId="4254712340" sldId="2147483682"/>
          </pc:sldLayoutMkLst>
        </pc:sldLayoutChg>
        <pc:sldLayoutChg chg="replId">
          <pc:chgData name="石井貴裕" userId="S::ishii-takahiro-plusdojo2022@seplus2016.onmicrosoft.com::6cde8b5d-ef95-4831-914b-8955f26a4829" providerId="AD" clId="Web-{BBC5A496-9A68-292E-2D0C-563611C6CE7D}" dt="2022-06-28T06:48:32.371" v="276"/>
          <pc:sldLayoutMkLst>
            <pc:docMk/>
            <pc:sldMasterMk cId="1537331932" sldId="2147483674"/>
            <pc:sldLayoutMk cId="1698198564" sldId="2147483683"/>
          </pc:sldLayoutMkLst>
        </pc:sldLayoutChg>
        <pc:sldLayoutChg chg="replId">
          <pc:chgData name="石井貴裕" userId="S::ishii-takahiro-plusdojo2022@seplus2016.onmicrosoft.com::6cde8b5d-ef95-4831-914b-8955f26a4829" providerId="AD" clId="Web-{BBC5A496-9A68-292E-2D0C-563611C6CE7D}" dt="2022-06-28T06:48:32.371" v="276"/>
          <pc:sldLayoutMkLst>
            <pc:docMk/>
            <pc:sldMasterMk cId="1537331932" sldId="2147483674"/>
            <pc:sldLayoutMk cId="1685283061" sldId="2147483684"/>
          </pc:sldLayoutMkLst>
        </pc:sldLayoutChg>
        <pc:sldLayoutChg chg="replId">
          <pc:chgData name="石井貴裕" userId="S::ishii-takahiro-plusdojo2022@seplus2016.onmicrosoft.com::6cde8b5d-ef95-4831-914b-8955f26a4829" providerId="AD" clId="Web-{BBC5A496-9A68-292E-2D0C-563611C6CE7D}" dt="2022-06-28T06:48:32.371" v="276"/>
          <pc:sldLayoutMkLst>
            <pc:docMk/>
            <pc:sldMasterMk cId="1537331932" sldId="2147483674"/>
            <pc:sldLayoutMk cId="3720727529" sldId="2147483685"/>
          </pc:sldLayoutMkLst>
        </pc:sldLayoutChg>
      </pc:sldMasterChg>
      <pc:sldMasterChg chg="add addSldLayout">
        <pc:chgData name="石井貴裕" userId="S::ishii-takahiro-plusdojo2022@seplus2016.onmicrosoft.com::6cde8b5d-ef95-4831-914b-8955f26a4829" providerId="AD" clId="Web-{BBC5A496-9A68-292E-2D0C-563611C6CE7D}" dt="2022-06-28T06:48:32.371" v="276"/>
        <pc:sldMasterMkLst>
          <pc:docMk/>
          <pc:sldMasterMk cId="2179334267" sldId="2147483686"/>
        </pc:sldMasterMkLst>
        <pc:sldLayoutChg chg="add">
          <pc:chgData name="石井貴裕" userId="S::ishii-takahiro-plusdojo2022@seplus2016.onmicrosoft.com::6cde8b5d-ef95-4831-914b-8955f26a4829" providerId="AD" clId="Web-{BBC5A496-9A68-292E-2D0C-563611C6CE7D}" dt="2022-06-28T06:48:32.371" v="276"/>
          <pc:sldLayoutMkLst>
            <pc:docMk/>
            <pc:sldMasterMk cId="2179334267" sldId="2147483686"/>
            <pc:sldLayoutMk cId="3696245590" sldId="2147483687"/>
          </pc:sldLayoutMkLst>
        </pc:sldLayoutChg>
        <pc:sldLayoutChg chg="add">
          <pc:chgData name="石井貴裕" userId="S::ishii-takahiro-plusdojo2022@seplus2016.onmicrosoft.com::6cde8b5d-ef95-4831-914b-8955f26a4829" providerId="AD" clId="Web-{BBC5A496-9A68-292E-2D0C-563611C6CE7D}" dt="2022-06-28T06:48:32.371" v="276"/>
          <pc:sldLayoutMkLst>
            <pc:docMk/>
            <pc:sldMasterMk cId="2179334267" sldId="2147483686"/>
            <pc:sldLayoutMk cId="3030704452" sldId="2147483688"/>
          </pc:sldLayoutMkLst>
        </pc:sldLayoutChg>
        <pc:sldLayoutChg chg="add">
          <pc:chgData name="石井貴裕" userId="S::ishii-takahiro-plusdojo2022@seplus2016.onmicrosoft.com::6cde8b5d-ef95-4831-914b-8955f26a4829" providerId="AD" clId="Web-{BBC5A496-9A68-292E-2D0C-563611C6CE7D}" dt="2022-06-28T06:48:32.371" v="276"/>
          <pc:sldLayoutMkLst>
            <pc:docMk/>
            <pc:sldMasterMk cId="2179334267" sldId="2147483686"/>
            <pc:sldLayoutMk cId="494259308" sldId="2147483689"/>
          </pc:sldLayoutMkLst>
        </pc:sldLayoutChg>
        <pc:sldLayoutChg chg="add">
          <pc:chgData name="石井貴裕" userId="S::ishii-takahiro-plusdojo2022@seplus2016.onmicrosoft.com::6cde8b5d-ef95-4831-914b-8955f26a4829" providerId="AD" clId="Web-{BBC5A496-9A68-292E-2D0C-563611C6CE7D}" dt="2022-06-28T06:48:32.371" v="276"/>
          <pc:sldLayoutMkLst>
            <pc:docMk/>
            <pc:sldMasterMk cId="2179334267" sldId="2147483686"/>
            <pc:sldLayoutMk cId="2964002000" sldId="2147483690"/>
          </pc:sldLayoutMkLst>
        </pc:sldLayoutChg>
        <pc:sldLayoutChg chg="add">
          <pc:chgData name="石井貴裕" userId="S::ishii-takahiro-plusdojo2022@seplus2016.onmicrosoft.com::6cde8b5d-ef95-4831-914b-8955f26a4829" providerId="AD" clId="Web-{BBC5A496-9A68-292E-2D0C-563611C6CE7D}" dt="2022-06-28T06:48:32.371" v="276"/>
          <pc:sldLayoutMkLst>
            <pc:docMk/>
            <pc:sldMasterMk cId="2179334267" sldId="2147483686"/>
            <pc:sldLayoutMk cId="3738104418" sldId="2147483691"/>
          </pc:sldLayoutMkLst>
        </pc:sldLayoutChg>
        <pc:sldLayoutChg chg="add">
          <pc:chgData name="石井貴裕" userId="S::ishii-takahiro-plusdojo2022@seplus2016.onmicrosoft.com::6cde8b5d-ef95-4831-914b-8955f26a4829" providerId="AD" clId="Web-{BBC5A496-9A68-292E-2D0C-563611C6CE7D}" dt="2022-06-28T06:48:32.371" v="276"/>
          <pc:sldLayoutMkLst>
            <pc:docMk/>
            <pc:sldMasterMk cId="2179334267" sldId="2147483686"/>
            <pc:sldLayoutMk cId="552496916" sldId="2147483692"/>
          </pc:sldLayoutMkLst>
        </pc:sldLayoutChg>
        <pc:sldLayoutChg chg="add">
          <pc:chgData name="石井貴裕" userId="S::ishii-takahiro-plusdojo2022@seplus2016.onmicrosoft.com::6cde8b5d-ef95-4831-914b-8955f26a4829" providerId="AD" clId="Web-{BBC5A496-9A68-292E-2D0C-563611C6CE7D}" dt="2022-06-28T06:48:32.371" v="276"/>
          <pc:sldLayoutMkLst>
            <pc:docMk/>
            <pc:sldMasterMk cId="2179334267" sldId="2147483686"/>
            <pc:sldLayoutMk cId="2460477079" sldId="2147483693"/>
          </pc:sldLayoutMkLst>
        </pc:sldLayoutChg>
        <pc:sldLayoutChg chg="add">
          <pc:chgData name="石井貴裕" userId="S::ishii-takahiro-plusdojo2022@seplus2016.onmicrosoft.com::6cde8b5d-ef95-4831-914b-8955f26a4829" providerId="AD" clId="Web-{BBC5A496-9A68-292E-2D0C-563611C6CE7D}" dt="2022-06-28T06:48:32.371" v="276"/>
          <pc:sldLayoutMkLst>
            <pc:docMk/>
            <pc:sldMasterMk cId="2179334267" sldId="2147483686"/>
            <pc:sldLayoutMk cId="3045797412" sldId="2147483694"/>
          </pc:sldLayoutMkLst>
        </pc:sldLayoutChg>
        <pc:sldLayoutChg chg="add">
          <pc:chgData name="石井貴裕" userId="S::ishii-takahiro-plusdojo2022@seplus2016.onmicrosoft.com::6cde8b5d-ef95-4831-914b-8955f26a4829" providerId="AD" clId="Web-{BBC5A496-9A68-292E-2D0C-563611C6CE7D}" dt="2022-06-28T06:48:32.371" v="276"/>
          <pc:sldLayoutMkLst>
            <pc:docMk/>
            <pc:sldMasterMk cId="2179334267" sldId="2147483686"/>
            <pc:sldLayoutMk cId="1640680617" sldId="2147483695"/>
          </pc:sldLayoutMkLst>
        </pc:sldLayoutChg>
        <pc:sldLayoutChg chg="add">
          <pc:chgData name="石井貴裕" userId="S::ishii-takahiro-plusdojo2022@seplus2016.onmicrosoft.com::6cde8b5d-ef95-4831-914b-8955f26a4829" providerId="AD" clId="Web-{BBC5A496-9A68-292E-2D0C-563611C6CE7D}" dt="2022-06-28T06:48:32.371" v="276"/>
          <pc:sldLayoutMkLst>
            <pc:docMk/>
            <pc:sldMasterMk cId="2179334267" sldId="2147483686"/>
            <pc:sldLayoutMk cId="1282986958" sldId="2147483696"/>
          </pc:sldLayoutMkLst>
        </pc:sldLayoutChg>
        <pc:sldLayoutChg chg="add">
          <pc:chgData name="石井貴裕" userId="S::ishii-takahiro-plusdojo2022@seplus2016.onmicrosoft.com::6cde8b5d-ef95-4831-914b-8955f26a4829" providerId="AD" clId="Web-{BBC5A496-9A68-292E-2D0C-563611C6CE7D}" dt="2022-06-28T06:48:32.371" v="276"/>
          <pc:sldLayoutMkLst>
            <pc:docMk/>
            <pc:sldMasterMk cId="2179334267" sldId="2147483686"/>
            <pc:sldLayoutMk cId="2376764706" sldId="2147483697"/>
          </pc:sldLayoutMkLst>
        </pc:sldLayoutChg>
      </pc:sldMasterChg>
    </pc:docChg>
  </pc:docChgLst>
  <pc:docChgLst>
    <pc:chgData name="ゲスト ユーザー" userId="S::urn:spo:anon#d0f38920857c46a4b16f7313f44ce78be06997ddf9caa79fd3976e81a2645a83::" providerId="AD" clId="Web-{F9F22488-5A77-5744-98CA-E8391E101130}"/>
    <pc:docChg chg="addSld delSld modSld">
      <pc:chgData name="ゲスト ユーザー" userId="S::urn:spo:anon#d0f38920857c46a4b16f7313f44ce78be06997ddf9caa79fd3976e81a2645a83::" providerId="AD" clId="Web-{F9F22488-5A77-5744-98CA-E8391E101130}" dt="2022-06-28T18:11:21.967" v="824" actId="20577"/>
      <pc:docMkLst>
        <pc:docMk/>
      </pc:docMkLst>
      <pc:sldChg chg="addSp delSp modSp">
        <pc:chgData name="ゲスト ユーザー" userId="S::urn:spo:anon#d0f38920857c46a4b16f7313f44ce78be06997ddf9caa79fd3976e81a2645a83::" providerId="AD" clId="Web-{F9F22488-5A77-5744-98CA-E8391E101130}" dt="2022-06-28T18:11:21.967" v="824" actId="20577"/>
        <pc:sldMkLst>
          <pc:docMk/>
          <pc:sldMk cId="2405534271" sldId="287"/>
        </pc:sldMkLst>
        <pc:spChg chg="mod">
          <ac:chgData name="ゲスト ユーザー" userId="S::urn:spo:anon#d0f38920857c46a4b16f7313f44ce78be06997ddf9caa79fd3976e81a2645a83::" providerId="AD" clId="Web-{F9F22488-5A77-5744-98CA-E8391E101130}" dt="2022-06-28T09:48:52.115" v="341" actId="20577"/>
          <ac:spMkLst>
            <pc:docMk/>
            <pc:sldMk cId="2405534271" sldId="287"/>
            <ac:spMk id="9" creationId="{A27D2ADB-7298-60FB-61F1-EA28CE8C55EB}"/>
          </ac:spMkLst>
        </pc:spChg>
        <pc:spChg chg="mod">
          <ac:chgData name="ゲスト ユーザー" userId="S::urn:spo:anon#d0f38920857c46a4b16f7313f44ce78be06997ddf9caa79fd3976e81a2645a83::" providerId="AD" clId="Web-{F9F22488-5A77-5744-98CA-E8391E101130}" dt="2022-06-28T15:17:22.527" v="634" actId="20577"/>
          <ac:spMkLst>
            <pc:docMk/>
            <pc:sldMk cId="2405534271" sldId="287"/>
            <ac:spMk id="47" creationId="{12807E00-14EC-B032-8A08-B9F012287546}"/>
          </ac:spMkLst>
        </pc:spChg>
        <pc:spChg chg="mod">
          <ac:chgData name="ゲスト ユーザー" userId="S::urn:spo:anon#d0f38920857c46a4b16f7313f44ce78be06997ddf9caa79fd3976e81a2645a83::" providerId="AD" clId="Web-{F9F22488-5A77-5744-98CA-E8391E101130}" dt="2022-06-28T15:17:56.763" v="637" actId="20577"/>
          <ac:spMkLst>
            <pc:docMk/>
            <pc:sldMk cId="2405534271" sldId="287"/>
            <ac:spMk id="53" creationId="{13E0C964-438D-FB8C-B32C-9F13026992B7}"/>
          </ac:spMkLst>
        </pc:spChg>
        <pc:spChg chg="mod">
          <ac:chgData name="ゲスト ユーザー" userId="S::urn:spo:anon#d0f38920857c46a4b16f7313f44ce78be06997ddf9caa79fd3976e81a2645a83::" providerId="AD" clId="Web-{F9F22488-5A77-5744-98CA-E8391E101130}" dt="2022-06-28T15:18:32.451" v="647" actId="20577"/>
          <ac:spMkLst>
            <pc:docMk/>
            <pc:sldMk cId="2405534271" sldId="287"/>
            <ac:spMk id="55" creationId="{42401E40-D722-8FCD-CCFD-FCC3721AB64C}"/>
          </ac:spMkLst>
        </pc:spChg>
        <pc:spChg chg="mod">
          <ac:chgData name="ゲスト ユーザー" userId="S::urn:spo:anon#d0f38920857c46a4b16f7313f44ce78be06997ddf9caa79fd3976e81a2645a83::" providerId="AD" clId="Web-{F9F22488-5A77-5744-98CA-E8391E101130}" dt="2022-06-28T18:11:21.967" v="824" actId="20577"/>
          <ac:spMkLst>
            <pc:docMk/>
            <pc:sldMk cId="2405534271" sldId="287"/>
            <ac:spMk id="56" creationId="{B873C0ED-52FC-E123-CA29-2C1DBD8C51C1}"/>
          </ac:spMkLst>
        </pc:spChg>
        <pc:spChg chg="mod">
          <ac:chgData name="ゲスト ユーザー" userId="S::urn:spo:anon#d0f38920857c46a4b16f7313f44ce78be06997ddf9caa79fd3976e81a2645a83::" providerId="AD" clId="Web-{F9F22488-5A77-5744-98CA-E8391E101130}" dt="2022-06-28T11:01:44.815" v="632" actId="20577"/>
          <ac:spMkLst>
            <pc:docMk/>
            <pc:sldMk cId="2405534271" sldId="287"/>
            <ac:spMk id="57" creationId="{27178CD4-B73B-4C71-8127-256F63ACF0C8}"/>
          </ac:spMkLst>
        </pc:spChg>
        <pc:spChg chg="topLvl">
          <ac:chgData name="ゲスト ユーザー" userId="S::urn:spo:anon#d0f38920857c46a4b16f7313f44ce78be06997ddf9caa79fd3976e81a2645a83::" providerId="AD" clId="Web-{F9F22488-5A77-5744-98CA-E8391E101130}" dt="2022-06-28T10:00:58.156" v="378"/>
          <ac:spMkLst>
            <pc:docMk/>
            <pc:sldMk cId="2405534271" sldId="287"/>
            <ac:spMk id="61" creationId="{E0D1039F-022D-87A2-83B7-0A8788CA3329}"/>
          </ac:spMkLst>
        </pc:spChg>
        <pc:spChg chg="topLvl">
          <ac:chgData name="ゲスト ユーザー" userId="S::urn:spo:anon#d0f38920857c46a4b16f7313f44ce78be06997ddf9caa79fd3976e81a2645a83::" providerId="AD" clId="Web-{F9F22488-5A77-5744-98CA-E8391E101130}" dt="2022-06-28T10:00:58.156" v="378"/>
          <ac:spMkLst>
            <pc:docMk/>
            <pc:sldMk cId="2405534271" sldId="287"/>
            <ac:spMk id="62" creationId="{FB2F50DD-0C6B-90B1-410A-4036393171A3}"/>
          </ac:spMkLst>
        </pc:spChg>
        <pc:spChg chg="mod topLvl">
          <ac:chgData name="ゲスト ユーザー" userId="S::urn:spo:anon#d0f38920857c46a4b16f7313f44ce78be06997ddf9caa79fd3976e81a2645a83::" providerId="AD" clId="Web-{F9F22488-5A77-5744-98CA-E8391E101130}" dt="2022-06-28T10:45:22.093" v="545" actId="1076"/>
          <ac:spMkLst>
            <pc:docMk/>
            <pc:sldMk cId="2405534271" sldId="287"/>
            <ac:spMk id="64" creationId="{7E0BC0AB-FE15-204C-AEC8-DC4AF4E7A34F}"/>
          </ac:spMkLst>
        </pc:spChg>
        <pc:spChg chg="topLvl">
          <ac:chgData name="ゲスト ユーザー" userId="S::urn:spo:anon#d0f38920857c46a4b16f7313f44ce78be06997ddf9caa79fd3976e81a2645a83::" providerId="AD" clId="Web-{F9F22488-5A77-5744-98CA-E8391E101130}" dt="2022-06-28T10:00:58.156" v="378"/>
          <ac:spMkLst>
            <pc:docMk/>
            <pc:sldMk cId="2405534271" sldId="287"/>
            <ac:spMk id="66" creationId="{6B4B95C2-6465-7722-16D9-75AD95019007}"/>
          </ac:spMkLst>
        </pc:spChg>
        <pc:grpChg chg="del topLvl">
          <ac:chgData name="ゲスト ユーザー" userId="S::urn:spo:anon#d0f38920857c46a4b16f7313f44ce78be06997ddf9caa79fd3976e81a2645a83::" providerId="AD" clId="Web-{F9F22488-5A77-5744-98CA-E8391E101130}" dt="2022-06-28T10:01:19.188" v="379"/>
          <ac:grpSpMkLst>
            <pc:docMk/>
            <pc:sldMk cId="2405534271" sldId="287"/>
            <ac:grpSpMk id="60" creationId="{C0CD48C7-965F-476F-4201-3A34809CBA00}"/>
          </ac:grpSpMkLst>
        </pc:grpChg>
        <pc:grpChg chg="del topLvl">
          <ac:chgData name="ゲスト ユーザー" userId="S::urn:spo:anon#d0f38920857c46a4b16f7313f44ce78be06997ddf9caa79fd3976e81a2645a83::" providerId="AD" clId="Web-{F9F22488-5A77-5744-98CA-E8391E101130}" dt="2022-06-28T10:01:24.735" v="380"/>
          <ac:grpSpMkLst>
            <pc:docMk/>
            <pc:sldMk cId="2405534271" sldId="287"/>
            <ac:grpSpMk id="63" creationId="{57ACB704-D954-7A98-B353-1DD58F05B8DD}"/>
          </ac:grpSpMkLst>
        </pc:grpChg>
        <pc:grpChg chg="del topLvl">
          <ac:chgData name="ゲスト ユーザー" userId="S::urn:spo:anon#d0f38920857c46a4b16f7313f44ce78be06997ddf9caa79fd3976e81a2645a83::" providerId="AD" clId="Web-{F9F22488-5A77-5744-98CA-E8391E101130}" dt="2022-06-28T10:01:34.220" v="381"/>
          <ac:grpSpMkLst>
            <pc:docMk/>
            <pc:sldMk cId="2405534271" sldId="287"/>
            <ac:grpSpMk id="65" creationId="{E67AB9F9-5D2E-856C-B287-D379E1419056}"/>
          </ac:grpSpMkLst>
        </pc:grpChg>
        <pc:grpChg chg="del topLvl">
          <ac:chgData name="ゲスト ユーザー" userId="S::urn:spo:anon#d0f38920857c46a4b16f7313f44ce78be06997ddf9caa79fd3976e81a2645a83::" providerId="AD" clId="Web-{F9F22488-5A77-5744-98CA-E8391E101130}" dt="2022-06-28T10:01:39.861" v="382"/>
          <ac:grpSpMkLst>
            <pc:docMk/>
            <pc:sldMk cId="2405534271" sldId="287"/>
            <ac:grpSpMk id="67" creationId="{FEEBE6BE-BCFB-56F5-03A2-841426CA7A98}"/>
          </ac:grpSpMkLst>
        </pc:grpChg>
        <pc:grpChg chg="del">
          <ac:chgData name="ゲスト ユーザー" userId="S::urn:spo:anon#d0f38920857c46a4b16f7313f44ce78be06997ddf9caa79fd3976e81a2645a83::" providerId="AD" clId="Web-{F9F22488-5A77-5744-98CA-E8391E101130}" dt="2022-06-28T10:00:58.156" v="378"/>
          <ac:grpSpMkLst>
            <pc:docMk/>
            <pc:sldMk cId="2405534271" sldId="287"/>
            <ac:grpSpMk id="88" creationId="{8711C65B-03E3-DFDE-724C-D8EB5CED1E4A}"/>
          </ac:grpSpMkLst>
        </pc:grpChg>
        <pc:grpChg chg="del">
          <ac:chgData name="ゲスト ユーザー" userId="S::urn:spo:anon#d0f38920857c46a4b16f7313f44ce78be06997ddf9caa79fd3976e81a2645a83::" providerId="AD" clId="Web-{F9F22488-5A77-5744-98CA-E8391E101130}" dt="2022-06-28T10:01:44.517" v="383"/>
          <ac:grpSpMkLst>
            <pc:docMk/>
            <pc:sldMk cId="2405534271" sldId="287"/>
            <ac:grpSpMk id="95" creationId="{11CFEEED-A210-286F-8B3B-9967AB02B5A6}"/>
          </ac:grpSpMkLst>
        </pc:grpChg>
        <pc:picChg chg="add mod">
          <ac:chgData name="ゲスト ユーザー" userId="S::urn:spo:anon#d0f38920857c46a4b16f7313f44ce78be06997ddf9caa79fd3976e81a2645a83::" providerId="AD" clId="Web-{F9F22488-5A77-5744-98CA-E8391E101130}" dt="2022-06-28T10:46:52.143" v="551" actId="1076"/>
          <ac:picMkLst>
            <pc:docMk/>
            <pc:sldMk cId="2405534271" sldId="287"/>
            <ac:picMk id="2" creationId="{CC459660-1260-AA67-1AEC-CB5868D88FAD}"/>
          </ac:picMkLst>
        </pc:picChg>
        <pc:picChg chg="add mod">
          <ac:chgData name="ゲスト ユーザー" userId="S::urn:spo:anon#d0f38920857c46a4b16f7313f44ce78be06997ddf9caa79fd3976e81a2645a83::" providerId="AD" clId="Web-{F9F22488-5A77-5744-98CA-E8391E101130}" dt="2022-06-28T10:36:14.652" v="532" actId="1076"/>
          <ac:picMkLst>
            <pc:docMk/>
            <pc:sldMk cId="2405534271" sldId="287"/>
            <ac:picMk id="5" creationId="{66F15046-D05F-A399-7BBE-D5FF0E7B2F9B}"/>
          </ac:picMkLst>
        </pc:picChg>
        <pc:picChg chg="add mod">
          <ac:chgData name="ゲスト ユーザー" userId="S::urn:spo:anon#d0f38920857c46a4b16f7313f44ce78be06997ddf9caa79fd3976e81a2645a83::" providerId="AD" clId="Web-{F9F22488-5A77-5744-98CA-E8391E101130}" dt="2022-06-28T10:50:54.730" v="579" actId="1076"/>
          <ac:picMkLst>
            <pc:docMk/>
            <pc:sldMk cId="2405534271" sldId="287"/>
            <ac:picMk id="8" creationId="{48F3BFF0-1448-963F-2EA2-EFBC662CBFDC}"/>
          </ac:picMkLst>
        </pc:picChg>
        <pc:picChg chg="add mod">
          <ac:chgData name="ゲスト ユーザー" userId="S::urn:spo:anon#d0f38920857c46a4b16f7313f44ce78be06997ddf9caa79fd3976e81a2645a83::" providerId="AD" clId="Web-{F9F22488-5A77-5744-98CA-E8391E101130}" dt="2022-06-28T10:51:27.715" v="584" actId="1076"/>
          <ac:picMkLst>
            <pc:docMk/>
            <pc:sldMk cId="2405534271" sldId="287"/>
            <ac:picMk id="12" creationId="{CC4B29C5-E673-1C48-B326-6459C31DC382}"/>
          </ac:picMkLst>
        </pc:picChg>
        <pc:picChg chg="topLvl">
          <ac:chgData name="ゲスト ユーザー" userId="S::urn:spo:anon#d0f38920857c46a4b16f7313f44ce78be06997ddf9caa79fd3976e81a2645a83::" providerId="AD" clId="Web-{F9F22488-5A77-5744-98CA-E8391E101130}" dt="2022-06-28T10:01:39.861" v="382"/>
          <ac:picMkLst>
            <pc:docMk/>
            <pc:sldMk cId="2405534271" sldId="287"/>
            <ac:picMk id="68" creationId="{1C6B5588-B256-E3A3-B5E6-89334AE9B358}"/>
          </ac:picMkLst>
        </pc:picChg>
        <pc:picChg chg="topLvl">
          <ac:chgData name="ゲスト ユーザー" userId="S::urn:spo:anon#d0f38920857c46a4b16f7313f44ce78be06997ddf9caa79fd3976e81a2645a83::" providerId="AD" clId="Web-{F9F22488-5A77-5744-98CA-E8391E101130}" dt="2022-06-28T10:01:39.861" v="382"/>
          <ac:picMkLst>
            <pc:docMk/>
            <pc:sldMk cId="2405534271" sldId="287"/>
            <ac:picMk id="69" creationId="{4777E2E2-B30D-637A-A974-E49BD9981303}"/>
          </ac:picMkLst>
        </pc:picChg>
        <pc:picChg chg="topLvl">
          <ac:chgData name="ゲスト ユーザー" userId="S::urn:spo:anon#d0f38920857c46a4b16f7313f44ce78be06997ddf9caa79fd3976e81a2645a83::" providerId="AD" clId="Web-{F9F22488-5A77-5744-98CA-E8391E101130}" dt="2022-06-28T10:01:39.861" v="382"/>
          <ac:picMkLst>
            <pc:docMk/>
            <pc:sldMk cId="2405534271" sldId="287"/>
            <ac:picMk id="70" creationId="{37A1DFBC-E7BB-5C5B-C4C5-B8FEA96F0158}"/>
          </ac:picMkLst>
        </pc:picChg>
        <pc:picChg chg="topLvl">
          <ac:chgData name="ゲスト ユーザー" userId="S::urn:spo:anon#d0f38920857c46a4b16f7313f44ce78be06997ddf9caa79fd3976e81a2645a83::" providerId="AD" clId="Web-{F9F22488-5A77-5744-98CA-E8391E101130}" dt="2022-06-28T10:01:39.861" v="382"/>
          <ac:picMkLst>
            <pc:docMk/>
            <pc:sldMk cId="2405534271" sldId="287"/>
            <ac:picMk id="71" creationId="{03EFAD13-1A64-1F89-C677-DFE1D85454D2}"/>
          </ac:picMkLst>
        </pc:picChg>
        <pc:picChg chg="topLvl">
          <ac:chgData name="ゲスト ユーザー" userId="S::urn:spo:anon#d0f38920857c46a4b16f7313f44ce78be06997ddf9caa79fd3976e81a2645a83::" providerId="AD" clId="Web-{F9F22488-5A77-5744-98CA-E8391E101130}" dt="2022-06-28T10:01:39.861" v="382"/>
          <ac:picMkLst>
            <pc:docMk/>
            <pc:sldMk cId="2405534271" sldId="287"/>
            <ac:picMk id="72" creationId="{E6A963E3-CC66-B018-C7DA-F32B30A1300A}"/>
          </ac:picMkLst>
        </pc:picChg>
        <pc:picChg chg="topLvl">
          <ac:chgData name="ゲスト ユーザー" userId="S::urn:spo:anon#d0f38920857c46a4b16f7313f44ce78be06997ddf9caa79fd3976e81a2645a83::" providerId="AD" clId="Web-{F9F22488-5A77-5744-98CA-E8391E101130}" dt="2022-06-28T10:01:34.220" v="381"/>
          <ac:picMkLst>
            <pc:docMk/>
            <pc:sldMk cId="2405534271" sldId="287"/>
            <ac:picMk id="73" creationId="{A0E29AC5-A8B2-A46C-D558-EB66278AB121}"/>
          </ac:picMkLst>
        </pc:picChg>
        <pc:picChg chg="topLvl">
          <ac:chgData name="ゲスト ユーザー" userId="S::urn:spo:anon#d0f38920857c46a4b16f7313f44ce78be06997ddf9caa79fd3976e81a2645a83::" providerId="AD" clId="Web-{F9F22488-5A77-5744-98CA-E8391E101130}" dt="2022-06-28T10:01:34.220" v="381"/>
          <ac:picMkLst>
            <pc:docMk/>
            <pc:sldMk cId="2405534271" sldId="287"/>
            <ac:picMk id="74" creationId="{86C94748-1F9E-8EC2-3065-BFC4BA330681}"/>
          </ac:picMkLst>
        </pc:picChg>
        <pc:picChg chg="topLvl">
          <ac:chgData name="ゲスト ユーザー" userId="S::urn:spo:anon#d0f38920857c46a4b16f7313f44ce78be06997ddf9caa79fd3976e81a2645a83::" providerId="AD" clId="Web-{F9F22488-5A77-5744-98CA-E8391E101130}" dt="2022-06-28T10:01:34.220" v="381"/>
          <ac:picMkLst>
            <pc:docMk/>
            <pc:sldMk cId="2405534271" sldId="287"/>
            <ac:picMk id="75" creationId="{CF7F5E9B-BE76-34F2-DC40-620DBE4799D4}"/>
          </ac:picMkLst>
        </pc:picChg>
        <pc:picChg chg="del mod topLvl">
          <ac:chgData name="ゲスト ユーザー" userId="S::urn:spo:anon#d0f38920857c46a4b16f7313f44ce78be06997ddf9caa79fd3976e81a2645a83::" providerId="AD" clId="Web-{F9F22488-5A77-5744-98CA-E8391E101130}" dt="2022-06-28T10:36:17.996" v="533"/>
          <ac:picMkLst>
            <pc:docMk/>
            <pc:sldMk cId="2405534271" sldId="287"/>
            <ac:picMk id="76" creationId="{DB68FD3F-07F8-9001-8602-EB69BAE2E619}"/>
          </ac:picMkLst>
        </pc:picChg>
        <pc:picChg chg="topLvl">
          <ac:chgData name="ゲスト ユーザー" userId="S::urn:spo:anon#d0f38920857c46a4b16f7313f44ce78be06997ddf9caa79fd3976e81a2645a83::" providerId="AD" clId="Web-{F9F22488-5A77-5744-98CA-E8391E101130}" dt="2022-06-28T10:01:34.220" v="381"/>
          <ac:picMkLst>
            <pc:docMk/>
            <pc:sldMk cId="2405534271" sldId="287"/>
            <ac:picMk id="77" creationId="{A21CBA02-DBB0-927A-A233-3839115D53E4}"/>
          </ac:picMkLst>
        </pc:picChg>
        <pc:picChg chg="mod topLvl">
          <ac:chgData name="ゲスト ユーザー" userId="S::urn:spo:anon#d0f38920857c46a4b16f7313f44ce78be06997ddf9caa79fd3976e81a2645a83::" providerId="AD" clId="Web-{F9F22488-5A77-5744-98CA-E8391E101130}" dt="2022-06-28T10:45:41.469" v="548" actId="1076"/>
          <ac:picMkLst>
            <pc:docMk/>
            <pc:sldMk cId="2405534271" sldId="287"/>
            <ac:picMk id="78" creationId="{899E7399-B830-A49C-BD09-5804F3406484}"/>
          </ac:picMkLst>
        </pc:picChg>
        <pc:picChg chg="topLvl">
          <ac:chgData name="ゲスト ユーザー" userId="S::urn:spo:anon#d0f38920857c46a4b16f7313f44ce78be06997ddf9caa79fd3976e81a2645a83::" providerId="AD" clId="Web-{F9F22488-5A77-5744-98CA-E8391E101130}" dt="2022-06-28T10:01:24.735" v="380"/>
          <ac:picMkLst>
            <pc:docMk/>
            <pc:sldMk cId="2405534271" sldId="287"/>
            <ac:picMk id="79" creationId="{2933E802-3F46-DE7D-592B-D23A0266B2C5}"/>
          </ac:picMkLst>
        </pc:picChg>
        <pc:picChg chg="topLvl">
          <ac:chgData name="ゲスト ユーザー" userId="S::urn:spo:anon#d0f38920857c46a4b16f7313f44ce78be06997ddf9caa79fd3976e81a2645a83::" providerId="AD" clId="Web-{F9F22488-5A77-5744-98CA-E8391E101130}" dt="2022-06-28T10:01:24.735" v="380"/>
          <ac:picMkLst>
            <pc:docMk/>
            <pc:sldMk cId="2405534271" sldId="287"/>
            <ac:picMk id="80" creationId="{3CE3E487-6C84-5CE0-3CCE-7E9C328BE45A}"/>
          </ac:picMkLst>
        </pc:picChg>
        <pc:picChg chg="topLvl">
          <ac:chgData name="ゲスト ユーザー" userId="S::urn:spo:anon#d0f38920857c46a4b16f7313f44ce78be06997ddf9caa79fd3976e81a2645a83::" providerId="AD" clId="Web-{F9F22488-5A77-5744-98CA-E8391E101130}" dt="2022-06-28T10:01:24.735" v="380"/>
          <ac:picMkLst>
            <pc:docMk/>
            <pc:sldMk cId="2405534271" sldId="287"/>
            <ac:picMk id="81" creationId="{F365AE4A-EB4A-938F-39FA-3CDE6565829B}"/>
          </ac:picMkLst>
        </pc:picChg>
        <pc:picChg chg="topLvl">
          <ac:chgData name="ゲスト ユーザー" userId="S::urn:spo:anon#d0f38920857c46a4b16f7313f44ce78be06997ddf9caa79fd3976e81a2645a83::" providerId="AD" clId="Web-{F9F22488-5A77-5744-98CA-E8391E101130}" dt="2022-06-28T10:01:24.735" v="380"/>
          <ac:picMkLst>
            <pc:docMk/>
            <pc:sldMk cId="2405534271" sldId="287"/>
            <ac:picMk id="82" creationId="{528AF093-339E-68DF-42ED-CD29F3CAC3D9}"/>
          </ac:picMkLst>
        </pc:picChg>
        <pc:picChg chg="del mod topLvl">
          <ac:chgData name="ゲスト ユーザー" userId="S::urn:spo:anon#d0f38920857c46a4b16f7313f44ce78be06997ddf9caa79fd3976e81a2645a83::" providerId="AD" clId="Web-{F9F22488-5A77-5744-98CA-E8391E101130}" dt="2022-06-28T10:33:34.975" v="525"/>
          <ac:picMkLst>
            <pc:docMk/>
            <pc:sldMk cId="2405534271" sldId="287"/>
            <ac:picMk id="83" creationId="{129C9AEB-0BD9-686E-20FE-22E7C9831868}"/>
          </ac:picMkLst>
        </pc:picChg>
        <pc:picChg chg="topLvl">
          <ac:chgData name="ゲスト ユーザー" userId="S::urn:spo:anon#d0f38920857c46a4b16f7313f44ce78be06997ddf9caa79fd3976e81a2645a83::" providerId="AD" clId="Web-{F9F22488-5A77-5744-98CA-E8391E101130}" dt="2022-06-28T10:01:19.188" v="379"/>
          <ac:picMkLst>
            <pc:docMk/>
            <pc:sldMk cId="2405534271" sldId="287"/>
            <ac:picMk id="84" creationId="{B7397788-556C-7670-0ADE-909D7FE36906}"/>
          </ac:picMkLst>
        </pc:picChg>
        <pc:picChg chg="topLvl">
          <ac:chgData name="ゲスト ユーザー" userId="S::urn:spo:anon#d0f38920857c46a4b16f7313f44ce78be06997ddf9caa79fd3976e81a2645a83::" providerId="AD" clId="Web-{F9F22488-5A77-5744-98CA-E8391E101130}" dt="2022-06-28T10:01:19.188" v="379"/>
          <ac:picMkLst>
            <pc:docMk/>
            <pc:sldMk cId="2405534271" sldId="287"/>
            <ac:picMk id="85" creationId="{E68F80AC-56BE-BA83-970F-75881D5D1157}"/>
          </ac:picMkLst>
        </pc:picChg>
        <pc:picChg chg="topLvl">
          <ac:chgData name="ゲスト ユーザー" userId="S::urn:spo:anon#d0f38920857c46a4b16f7313f44ce78be06997ddf9caa79fd3976e81a2645a83::" providerId="AD" clId="Web-{F9F22488-5A77-5744-98CA-E8391E101130}" dt="2022-06-28T10:01:19.188" v="379"/>
          <ac:picMkLst>
            <pc:docMk/>
            <pc:sldMk cId="2405534271" sldId="287"/>
            <ac:picMk id="86" creationId="{7F2F6C0A-B97B-341C-8FEE-9A74FE997040}"/>
          </ac:picMkLst>
        </pc:picChg>
        <pc:picChg chg="topLvl">
          <ac:chgData name="ゲスト ユーザー" userId="S::urn:spo:anon#d0f38920857c46a4b16f7313f44ce78be06997ddf9caa79fd3976e81a2645a83::" providerId="AD" clId="Web-{F9F22488-5A77-5744-98CA-E8391E101130}" dt="2022-06-28T10:01:19.188" v="379"/>
          <ac:picMkLst>
            <pc:docMk/>
            <pc:sldMk cId="2405534271" sldId="287"/>
            <ac:picMk id="87" creationId="{18F79F95-E4CD-D3C6-5926-5E6CB7B2E771}"/>
          </ac:picMkLst>
        </pc:picChg>
        <pc:picChg chg="topLvl">
          <ac:chgData name="ゲスト ユーザー" userId="S::urn:spo:anon#d0f38920857c46a4b16f7313f44ce78be06997ddf9caa79fd3976e81a2645a83::" providerId="AD" clId="Web-{F9F22488-5A77-5744-98CA-E8391E101130}" dt="2022-06-28T10:01:44.517" v="383"/>
          <ac:picMkLst>
            <pc:docMk/>
            <pc:sldMk cId="2405534271" sldId="287"/>
            <ac:picMk id="90" creationId="{1724F49B-8C1A-43EE-5EDD-967CD3D28036}"/>
          </ac:picMkLst>
        </pc:picChg>
        <pc:picChg chg="del mod topLvl">
          <ac:chgData name="ゲスト ユーザー" userId="S::urn:spo:anon#d0f38920857c46a4b16f7313f44ce78be06997ddf9caa79fd3976e81a2645a83::" providerId="AD" clId="Web-{F9F22488-5A77-5744-98CA-E8391E101130}" dt="2022-06-28T10:51:05.371" v="582"/>
          <ac:picMkLst>
            <pc:docMk/>
            <pc:sldMk cId="2405534271" sldId="287"/>
            <ac:picMk id="91" creationId="{C03743C1-15ED-8D33-D3DA-261A07E9D80A}"/>
          </ac:picMkLst>
        </pc:picChg>
        <pc:picChg chg="topLvl">
          <ac:chgData name="ゲスト ユーザー" userId="S::urn:spo:anon#d0f38920857c46a4b16f7313f44ce78be06997ddf9caa79fd3976e81a2645a83::" providerId="AD" clId="Web-{F9F22488-5A77-5744-98CA-E8391E101130}" dt="2022-06-28T10:01:44.517" v="383"/>
          <ac:picMkLst>
            <pc:docMk/>
            <pc:sldMk cId="2405534271" sldId="287"/>
            <ac:picMk id="92" creationId="{9FD5E7CB-A504-263B-2A82-787808AAD865}"/>
          </ac:picMkLst>
        </pc:picChg>
        <pc:picChg chg="topLvl">
          <ac:chgData name="ゲスト ユーザー" userId="S::urn:spo:anon#d0f38920857c46a4b16f7313f44ce78be06997ddf9caa79fd3976e81a2645a83::" providerId="AD" clId="Web-{F9F22488-5A77-5744-98CA-E8391E101130}" dt="2022-06-28T10:01:44.517" v="383"/>
          <ac:picMkLst>
            <pc:docMk/>
            <pc:sldMk cId="2405534271" sldId="287"/>
            <ac:picMk id="93" creationId="{6E10DC6C-D986-D3FE-3E8C-275947565EA4}"/>
          </ac:picMkLst>
        </pc:picChg>
        <pc:picChg chg="del mod topLvl">
          <ac:chgData name="ゲスト ユーザー" userId="S::urn:spo:anon#d0f38920857c46a4b16f7313f44ce78be06997ddf9caa79fd3976e81a2645a83::" providerId="AD" clId="Web-{F9F22488-5A77-5744-98CA-E8391E101130}" dt="2022-06-28T10:51:04.215" v="581"/>
          <ac:picMkLst>
            <pc:docMk/>
            <pc:sldMk cId="2405534271" sldId="287"/>
            <ac:picMk id="94" creationId="{7A4D65BF-89D5-37C3-140C-D1C7D5A88C0F}"/>
          </ac:picMkLst>
        </pc:picChg>
      </pc:sldChg>
      <pc:sldChg chg="modSp">
        <pc:chgData name="ゲスト ユーザー" userId="S::urn:spo:anon#d0f38920857c46a4b16f7313f44ce78be06997ddf9caa79fd3976e81a2645a83::" providerId="AD" clId="Web-{F9F22488-5A77-5744-98CA-E8391E101130}" dt="2022-06-28T15:18:03.247" v="641" actId="20577"/>
        <pc:sldMkLst>
          <pc:docMk/>
          <pc:sldMk cId="3647250379" sldId="288"/>
        </pc:sldMkLst>
        <pc:spChg chg="mod">
          <ac:chgData name="ゲスト ユーザー" userId="S::urn:spo:anon#d0f38920857c46a4b16f7313f44ce78be06997ddf9caa79fd3976e81a2645a83::" providerId="AD" clId="Web-{F9F22488-5A77-5744-98CA-E8391E101130}" dt="2022-06-28T15:18:03.247" v="641" actId="20577"/>
          <ac:spMkLst>
            <pc:docMk/>
            <pc:sldMk cId="3647250379" sldId="288"/>
            <ac:spMk id="53" creationId="{13E0C964-438D-FB8C-B32C-9F13026992B7}"/>
          </ac:spMkLst>
        </pc:spChg>
      </pc:sldChg>
      <pc:sldChg chg="addSp delSp modSp">
        <pc:chgData name="ゲスト ユーザー" userId="S::urn:spo:anon#d0f38920857c46a4b16f7313f44ce78be06997ddf9caa79fd3976e81a2645a83::" providerId="AD" clId="Web-{F9F22488-5A77-5744-98CA-E8391E101130}" dt="2022-06-28T17:00:56.081" v="776" actId="1076"/>
        <pc:sldMkLst>
          <pc:docMk/>
          <pc:sldMk cId="3549709716" sldId="293"/>
        </pc:sldMkLst>
        <pc:spChg chg="add">
          <ac:chgData name="ゲスト ユーザー" userId="S::urn:spo:anon#d0f38920857c46a4b16f7313f44ce78be06997ddf9caa79fd3976e81a2645a83::" providerId="AD" clId="Web-{F9F22488-5A77-5744-98CA-E8391E101130}" dt="2022-06-28T16:47:13.191" v="680"/>
          <ac:spMkLst>
            <pc:docMk/>
            <pc:sldMk cId="3549709716" sldId="293"/>
            <ac:spMk id="2" creationId="{BDAC2C14-B35A-7D3D-F4E7-4A8F5EFF4CEA}"/>
          </ac:spMkLst>
        </pc:spChg>
        <pc:spChg chg="add del mod">
          <ac:chgData name="ゲスト ユーザー" userId="S::urn:spo:anon#d0f38920857c46a4b16f7313f44ce78be06997ddf9caa79fd3976e81a2645a83::" providerId="AD" clId="Web-{F9F22488-5A77-5744-98CA-E8391E101130}" dt="2022-06-28T16:50:48.007" v="711"/>
          <ac:spMkLst>
            <pc:docMk/>
            <pc:sldMk cId="3549709716" sldId="293"/>
            <ac:spMk id="4" creationId="{72EB8D23-2ECA-E64C-C134-72EBFF5CE396}"/>
          </ac:spMkLst>
        </pc:spChg>
        <pc:spChg chg="add del">
          <ac:chgData name="ゲスト ユーザー" userId="S::urn:spo:anon#d0f38920857c46a4b16f7313f44ce78be06997ddf9caa79fd3976e81a2645a83::" providerId="AD" clId="Web-{F9F22488-5A77-5744-98CA-E8391E101130}" dt="2022-06-28T16:49:44.694" v="690"/>
          <ac:spMkLst>
            <pc:docMk/>
            <pc:sldMk cId="3549709716" sldId="293"/>
            <ac:spMk id="6" creationId="{13A3B8D6-4BFA-A284-2684-C4DAFD56DE6D}"/>
          </ac:spMkLst>
        </pc:spChg>
        <pc:spChg chg="add del mod">
          <ac:chgData name="ゲスト ユーザー" userId="S::urn:spo:anon#d0f38920857c46a4b16f7313f44ce78be06997ddf9caa79fd3976e81a2645a83::" providerId="AD" clId="Web-{F9F22488-5A77-5744-98CA-E8391E101130}" dt="2022-06-28T16:49:43.444" v="689"/>
          <ac:spMkLst>
            <pc:docMk/>
            <pc:sldMk cId="3549709716" sldId="293"/>
            <ac:spMk id="8" creationId="{16D375D4-60A1-B180-E59A-F0C37D8F6784}"/>
          </ac:spMkLst>
        </pc:spChg>
        <pc:spChg chg="add del">
          <ac:chgData name="ゲスト ユーザー" userId="S::urn:spo:anon#d0f38920857c46a4b16f7313f44ce78be06997ddf9caa79fd3976e81a2645a83::" providerId="AD" clId="Web-{F9F22488-5A77-5744-98CA-E8391E101130}" dt="2022-06-28T16:51:44.946" v="721"/>
          <ac:spMkLst>
            <pc:docMk/>
            <pc:sldMk cId="3549709716" sldId="293"/>
            <ac:spMk id="9" creationId="{E497323B-2EFB-E05A-8404-C13ECA63D3EE}"/>
          </ac:spMkLst>
        </pc:spChg>
        <pc:spChg chg="add mod">
          <ac:chgData name="ゲスト ユーザー" userId="S::urn:spo:anon#d0f38920857c46a4b16f7313f44ce78be06997ddf9caa79fd3976e81a2645a83::" providerId="AD" clId="Web-{F9F22488-5A77-5744-98CA-E8391E101130}" dt="2022-06-28T16:53:26.416" v="748" actId="20577"/>
          <ac:spMkLst>
            <pc:docMk/>
            <pc:sldMk cId="3549709716" sldId="293"/>
            <ac:spMk id="10" creationId="{E6E14B27-80FD-D237-45B3-98EF12DDE11C}"/>
          </ac:spMkLst>
        </pc:spChg>
        <pc:spChg chg="add mod">
          <ac:chgData name="ゲスト ユーザー" userId="S::urn:spo:anon#d0f38920857c46a4b16f7313f44ce78be06997ddf9caa79fd3976e81a2645a83::" providerId="AD" clId="Web-{F9F22488-5A77-5744-98CA-E8391E101130}" dt="2022-06-28T17:00:56.081" v="776" actId="1076"/>
          <ac:spMkLst>
            <pc:docMk/>
            <pc:sldMk cId="3549709716" sldId="293"/>
            <ac:spMk id="11" creationId="{B43F3C00-DC54-E63C-8D81-74B4E8DB5284}"/>
          </ac:spMkLst>
        </pc:spChg>
        <pc:spChg chg="mod">
          <ac:chgData name="ゲスト ユーザー" userId="S::urn:spo:anon#d0f38920857c46a4b16f7313f44ce78be06997ddf9caa79fd3976e81a2645a83::" providerId="AD" clId="Web-{F9F22488-5A77-5744-98CA-E8391E101130}" dt="2022-06-28T16:49:06.693" v="681" actId="20577"/>
          <ac:spMkLst>
            <pc:docMk/>
            <pc:sldMk cId="3549709716" sldId="293"/>
            <ac:spMk id="107" creationId="{C24F2AD8-1170-1C5A-8A49-100F78F3C9BC}"/>
          </ac:spMkLst>
        </pc:spChg>
      </pc:sldChg>
      <pc:sldChg chg="modSp">
        <pc:chgData name="ゲスト ユーザー" userId="S::urn:spo:anon#d0f38920857c46a4b16f7313f44ce78be06997ddf9caa79fd3976e81a2645a83::" providerId="AD" clId="Web-{F9F22488-5A77-5744-98CA-E8391E101130}" dt="2022-06-28T01:38:15.004" v="188" actId="20577"/>
        <pc:sldMkLst>
          <pc:docMk/>
          <pc:sldMk cId="2737810025" sldId="294"/>
        </pc:sldMkLst>
        <pc:spChg chg="mod">
          <ac:chgData name="ゲスト ユーザー" userId="S::urn:spo:anon#d0f38920857c46a4b16f7313f44ce78be06997ddf9caa79fd3976e81a2645a83::" providerId="AD" clId="Web-{F9F22488-5A77-5744-98CA-E8391E101130}" dt="2022-06-28T01:38:15.004" v="188" actId="20577"/>
          <ac:spMkLst>
            <pc:docMk/>
            <pc:sldMk cId="2737810025" sldId="294"/>
            <ac:spMk id="3" creationId="{AD42BEF7-9CA1-0CE2-C089-409B781D16F9}"/>
          </ac:spMkLst>
        </pc:spChg>
      </pc:sldChg>
      <pc:sldChg chg="modSp">
        <pc:chgData name="ゲスト ユーザー" userId="S::urn:spo:anon#d0f38920857c46a4b16f7313f44ce78be06997ddf9caa79fd3976e81a2645a83::" providerId="AD" clId="Web-{F9F22488-5A77-5744-98CA-E8391E101130}" dt="2022-06-28T02:18:56.927" v="288" actId="20577"/>
        <pc:sldMkLst>
          <pc:docMk/>
          <pc:sldMk cId="4283738819" sldId="310"/>
        </pc:sldMkLst>
        <pc:spChg chg="mod">
          <ac:chgData name="ゲスト ユーザー" userId="S::urn:spo:anon#d0f38920857c46a4b16f7313f44ce78be06997ddf9caa79fd3976e81a2645a83::" providerId="AD" clId="Web-{F9F22488-5A77-5744-98CA-E8391E101130}" dt="2022-06-28T02:18:56.927" v="288" actId="20577"/>
          <ac:spMkLst>
            <pc:docMk/>
            <pc:sldMk cId="4283738819" sldId="310"/>
            <ac:spMk id="3" creationId="{F21B08E0-1B9B-B988-29B5-8588D972F115}"/>
          </ac:spMkLst>
        </pc:spChg>
      </pc:sldChg>
      <pc:sldChg chg="addSp modSp new">
        <pc:chgData name="ゲスト ユーザー" userId="S::urn:spo:anon#d0f38920857c46a4b16f7313f44ce78be06997ddf9caa79fd3976e81a2645a83::" providerId="AD" clId="Web-{F9F22488-5A77-5744-98CA-E8391E101130}" dt="2022-06-28T02:33:06.178" v="321" actId="14100"/>
        <pc:sldMkLst>
          <pc:docMk/>
          <pc:sldMk cId="1267387325" sldId="314"/>
        </pc:sldMkLst>
        <pc:spChg chg="add mod">
          <ac:chgData name="ゲスト ユーザー" userId="S::urn:spo:anon#d0f38920857c46a4b16f7313f44ce78be06997ddf9caa79fd3976e81a2645a83::" providerId="AD" clId="Web-{F9F22488-5A77-5744-98CA-E8391E101130}" dt="2022-06-28T02:33:06.178" v="321" actId="14100"/>
          <ac:spMkLst>
            <pc:docMk/>
            <pc:sldMk cId="1267387325" sldId="314"/>
            <ac:spMk id="2" creationId="{E193C123-E362-7465-5151-8159AC5D3B1B}"/>
          </ac:spMkLst>
        </pc:spChg>
      </pc:sldChg>
      <pc:sldChg chg="modSp">
        <pc:chgData name="ゲスト ユーザー" userId="S::urn:spo:anon#d0f38920857c46a4b16f7313f44ce78be06997ddf9caa79fd3976e81a2645a83::" providerId="AD" clId="Web-{F9F22488-5A77-5744-98CA-E8391E101130}" dt="2022-06-28T17:47:59.614" v="791" actId="20577"/>
        <pc:sldMkLst>
          <pc:docMk/>
          <pc:sldMk cId="2512548414" sldId="333"/>
        </pc:sldMkLst>
        <pc:spChg chg="mod">
          <ac:chgData name="ゲスト ユーザー" userId="S::urn:spo:anon#d0f38920857c46a4b16f7313f44ce78be06997ddf9caa79fd3976e81a2645a83::" providerId="AD" clId="Web-{F9F22488-5A77-5744-98CA-E8391E101130}" dt="2022-06-28T17:47:59.614" v="791" actId="20577"/>
          <ac:spMkLst>
            <pc:docMk/>
            <pc:sldMk cId="2512548414" sldId="333"/>
            <ac:spMk id="3" creationId="{AA0F725C-4A12-B31A-AA48-54236BA40458}"/>
          </ac:spMkLst>
        </pc:spChg>
        <pc:spChg chg="mod">
          <ac:chgData name="ゲスト ユーザー" userId="S::urn:spo:anon#d0f38920857c46a4b16f7313f44ce78be06997ddf9caa79fd3976e81a2645a83::" providerId="AD" clId="Web-{F9F22488-5A77-5744-98CA-E8391E101130}" dt="2022-06-28T17:46:40.691" v="790" actId="20577"/>
          <ac:spMkLst>
            <pc:docMk/>
            <pc:sldMk cId="2512548414" sldId="333"/>
            <ac:spMk id="7" creationId="{4D11DD7E-4ED5-A294-C412-7C4A40E02DB6}"/>
          </ac:spMkLst>
        </pc:spChg>
      </pc:sldChg>
      <pc:sldChg chg="modSp">
        <pc:chgData name="ゲスト ユーザー" userId="S::urn:spo:anon#d0f38920857c46a4b16f7313f44ce78be06997ddf9caa79fd3976e81a2645a83::" providerId="AD" clId="Web-{F9F22488-5A77-5744-98CA-E8391E101130}" dt="2022-06-28T17:31:54.254" v="783" actId="1076"/>
        <pc:sldMkLst>
          <pc:docMk/>
          <pc:sldMk cId="852880757" sldId="340"/>
        </pc:sldMkLst>
        <pc:spChg chg="mod ord">
          <ac:chgData name="ゲスト ユーザー" userId="S::urn:spo:anon#d0f38920857c46a4b16f7313f44ce78be06997ddf9caa79fd3976e81a2645a83::" providerId="AD" clId="Web-{F9F22488-5A77-5744-98CA-E8391E101130}" dt="2022-06-28T17:31:54.254" v="783" actId="1076"/>
          <ac:spMkLst>
            <pc:docMk/>
            <pc:sldMk cId="852880757" sldId="340"/>
            <ac:spMk id="12" creationId="{10940774-E33B-2268-8955-EC053E57CF55}"/>
          </ac:spMkLst>
        </pc:spChg>
        <pc:spChg chg="mod">
          <ac:chgData name="ゲスト ユーザー" userId="S::urn:spo:anon#d0f38920857c46a4b16f7313f44ce78be06997ddf9caa79fd3976e81a2645a83::" providerId="AD" clId="Web-{F9F22488-5A77-5744-98CA-E8391E101130}" dt="2022-06-28T16:29:51.814" v="679" actId="14100"/>
          <ac:spMkLst>
            <pc:docMk/>
            <pc:sldMk cId="852880757" sldId="340"/>
            <ac:spMk id="18" creationId="{901613F5-5FC5-A9BB-B6CE-BC6A8689AF74}"/>
          </ac:spMkLst>
        </pc:spChg>
      </pc:sldChg>
      <pc:sldChg chg="addSp modSp">
        <pc:chgData name="ゲスト ユーザー" userId="S::urn:spo:anon#d0f38920857c46a4b16f7313f44ce78be06997ddf9caa79fd3976e81a2645a83::" providerId="AD" clId="Web-{F9F22488-5A77-5744-98CA-E8391E101130}" dt="2022-06-28T15:52:08.674" v="665"/>
        <pc:sldMkLst>
          <pc:docMk/>
          <pc:sldMk cId="2679486005" sldId="347"/>
        </pc:sldMkLst>
        <pc:spChg chg="mod">
          <ac:chgData name="ゲスト ユーザー" userId="S::urn:spo:anon#d0f38920857c46a4b16f7313f44ce78be06997ddf9caa79fd3976e81a2645a83::" providerId="AD" clId="Web-{F9F22488-5A77-5744-98CA-E8391E101130}" dt="2022-06-28T15:52:08.674" v="665"/>
          <ac:spMkLst>
            <pc:docMk/>
            <pc:sldMk cId="2679486005" sldId="347"/>
            <ac:spMk id="12" creationId="{C4B465C7-0541-4E63-1ECE-18BB66A22F89}"/>
          </ac:spMkLst>
        </pc:spChg>
        <pc:picChg chg="add mod">
          <ac:chgData name="ゲスト ユーザー" userId="S::urn:spo:anon#d0f38920857c46a4b16f7313f44ce78be06997ddf9caa79fd3976e81a2645a83::" providerId="AD" clId="Web-{F9F22488-5A77-5744-98CA-E8391E101130}" dt="2022-06-28T15:20:06.968" v="655" actId="14100"/>
          <ac:picMkLst>
            <pc:docMk/>
            <pc:sldMk cId="2679486005" sldId="347"/>
            <ac:picMk id="3" creationId="{266B0A98-92BB-AF23-8E7B-D08AB44FC472}"/>
          </ac:picMkLst>
        </pc:picChg>
        <pc:picChg chg="add mod">
          <ac:chgData name="ゲスト ユーザー" userId="S::urn:spo:anon#d0f38920857c46a4b16f7313f44ce78be06997ddf9caa79fd3976e81a2645a83::" providerId="AD" clId="Web-{F9F22488-5A77-5744-98CA-E8391E101130}" dt="2022-06-28T15:20:23.687" v="660" actId="1076"/>
          <ac:picMkLst>
            <pc:docMk/>
            <pc:sldMk cId="2679486005" sldId="347"/>
            <ac:picMk id="10" creationId="{97F4D395-CA0F-00DC-B40D-BC9EF3CC93D7}"/>
          </ac:picMkLst>
        </pc:picChg>
      </pc:sldChg>
      <pc:sldChg chg="addSp modSp">
        <pc:chgData name="ゲスト ユーザー" userId="S::urn:spo:anon#d0f38920857c46a4b16f7313f44ce78be06997ddf9caa79fd3976e81a2645a83::" providerId="AD" clId="Web-{F9F22488-5A77-5744-98CA-E8391E101130}" dt="2022-06-28T15:20:43.234" v="662" actId="14100"/>
        <pc:sldMkLst>
          <pc:docMk/>
          <pc:sldMk cId="1647594742" sldId="348"/>
        </pc:sldMkLst>
        <pc:picChg chg="add mod">
          <ac:chgData name="ゲスト ユーザー" userId="S::urn:spo:anon#d0f38920857c46a4b16f7313f44ce78be06997ddf9caa79fd3976e81a2645a83::" providerId="AD" clId="Web-{F9F22488-5A77-5744-98CA-E8391E101130}" dt="2022-06-28T15:20:43.234" v="662" actId="14100"/>
          <ac:picMkLst>
            <pc:docMk/>
            <pc:sldMk cId="1647594742" sldId="348"/>
            <ac:picMk id="3" creationId="{33128E62-6938-26C8-5DCE-EE51A38DDE26}"/>
          </ac:picMkLst>
        </pc:picChg>
      </pc:sldChg>
      <pc:sldChg chg="modSp">
        <pc:chgData name="ゲスト ユーザー" userId="S::urn:spo:anon#d0f38920857c46a4b16f7313f44ce78be06997ddf9caa79fd3976e81a2645a83::" providerId="AD" clId="Web-{F9F22488-5A77-5744-98CA-E8391E101130}" dt="2022-06-28T18:03:04.458" v="823" actId="20577"/>
        <pc:sldMkLst>
          <pc:docMk/>
          <pc:sldMk cId="3714343222" sldId="359"/>
        </pc:sldMkLst>
        <pc:spChg chg="mod">
          <ac:chgData name="ゲスト ユーザー" userId="S::urn:spo:anon#d0f38920857c46a4b16f7313f44ce78be06997ddf9caa79fd3976e81a2645a83::" providerId="AD" clId="Web-{F9F22488-5A77-5744-98CA-E8391E101130}" dt="2022-06-28T18:03:04.458" v="823" actId="20577"/>
          <ac:spMkLst>
            <pc:docMk/>
            <pc:sldMk cId="3714343222" sldId="359"/>
            <ac:spMk id="7" creationId="{4D11DD7E-4ED5-A294-C412-7C4A40E02DB6}"/>
          </ac:spMkLst>
        </pc:spChg>
      </pc:sldChg>
      <pc:sldChg chg="modSp add del replId">
        <pc:chgData name="ゲスト ユーザー" userId="S::urn:spo:anon#d0f38920857c46a4b16f7313f44ce78be06997ddf9caa79fd3976e81a2645a83::" providerId="AD" clId="Web-{F9F22488-5A77-5744-98CA-E8391E101130}" dt="2022-06-28T16:51:27.868" v="717"/>
        <pc:sldMkLst>
          <pc:docMk/>
          <pc:sldMk cId="2560226280" sldId="363"/>
        </pc:sldMkLst>
        <pc:grpChg chg="mod">
          <ac:chgData name="ゲスト ユーザー" userId="S::urn:spo:anon#d0f38920857c46a4b16f7313f44ce78be06997ddf9caa79fd3976e81a2645a83::" providerId="AD" clId="Web-{F9F22488-5A77-5744-98CA-E8391E101130}" dt="2022-06-28T16:51:10.883" v="714" actId="1076"/>
          <ac:grpSpMkLst>
            <pc:docMk/>
            <pc:sldMk cId="2560226280" sldId="363"/>
            <ac:grpSpMk id="3" creationId="{B45C23DC-8E36-B0E4-3182-45E3376FD67A}"/>
          </ac:grpSpMkLst>
        </pc:grpChg>
      </pc:sldChg>
      <pc:sldChg chg="add del">
        <pc:chgData name="ゲスト ユーザー" userId="S::urn:spo:anon#d0f38920857c46a4b16f7313f44ce78be06997ddf9caa79fd3976e81a2645a83::" providerId="AD" clId="Web-{F9F22488-5A77-5744-98CA-E8391E101130}" dt="2022-06-28T16:51:42.337" v="720"/>
        <pc:sldMkLst>
          <pc:docMk/>
          <pc:sldMk cId="2950669058" sldId="363"/>
        </pc:sldMkLst>
      </pc:sldChg>
    </pc:docChg>
  </pc:docChgLst>
  <pc:docChgLst>
    <pc:chgData name="田中沙夜" userId="S::tanaka-saya-plusdojo2022@seplus2016.onmicrosoft.com::c6a6c5fb-ce4a-49cb-a0d1-1b29e7a6e2e1" providerId="AD" clId="Web-{DA201BC4-4650-B5E3-7C84-F0B47097794F}"/>
    <pc:docChg chg="addSld delSld modSld sldOrd">
      <pc:chgData name="田中沙夜" userId="S::tanaka-saya-plusdojo2022@seplus2016.onmicrosoft.com::c6a6c5fb-ce4a-49cb-a0d1-1b29e7a6e2e1" providerId="AD" clId="Web-{DA201BC4-4650-B5E3-7C84-F0B47097794F}" dt="2022-06-28T17:56:06.839" v="1099"/>
      <pc:docMkLst>
        <pc:docMk/>
      </pc:docMkLst>
      <pc:sldChg chg="modNotes">
        <pc:chgData name="田中沙夜" userId="S::tanaka-saya-plusdojo2022@seplus2016.onmicrosoft.com::c6a6c5fb-ce4a-49cb-a0d1-1b29e7a6e2e1" providerId="AD" clId="Web-{DA201BC4-4650-B5E3-7C84-F0B47097794F}" dt="2022-06-28T17:41:49.307" v="954"/>
        <pc:sldMkLst>
          <pc:docMk/>
          <pc:sldMk cId="2532126774" sldId="280"/>
        </pc:sldMkLst>
      </pc:sldChg>
      <pc:sldChg chg="addSp delSp modSp del">
        <pc:chgData name="田中沙夜" userId="S::tanaka-saya-plusdojo2022@seplus2016.onmicrosoft.com::c6a6c5fb-ce4a-49cb-a0d1-1b29e7a6e2e1" providerId="AD" clId="Web-{DA201BC4-4650-B5E3-7C84-F0B47097794F}" dt="2022-06-28T16:50:44.219" v="594"/>
        <pc:sldMkLst>
          <pc:docMk/>
          <pc:sldMk cId="3930049080" sldId="281"/>
        </pc:sldMkLst>
        <pc:spChg chg="del">
          <ac:chgData name="田中沙夜" userId="S::tanaka-saya-plusdojo2022@seplus2016.onmicrosoft.com::c6a6c5fb-ce4a-49cb-a0d1-1b29e7a6e2e1" providerId="AD" clId="Web-{DA201BC4-4650-B5E3-7C84-F0B47097794F}" dt="2022-06-28T16:48:08.021" v="588"/>
          <ac:spMkLst>
            <pc:docMk/>
            <pc:sldMk cId="3930049080" sldId="281"/>
            <ac:spMk id="4" creationId="{AE136D7C-C79F-FDFD-176E-7F6D8DA65EDE}"/>
          </ac:spMkLst>
        </pc:spChg>
        <pc:spChg chg="add del mod">
          <ac:chgData name="田中沙夜" userId="S::tanaka-saya-plusdojo2022@seplus2016.onmicrosoft.com::c6a6c5fb-ce4a-49cb-a0d1-1b29e7a6e2e1" providerId="AD" clId="Web-{DA201BC4-4650-B5E3-7C84-F0B47097794F}" dt="2022-06-28T16:49:56.422" v="592"/>
          <ac:spMkLst>
            <pc:docMk/>
            <pc:sldMk cId="3930049080" sldId="281"/>
            <ac:spMk id="5" creationId="{AE565487-1B33-B369-AE10-C00340EA0902}"/>
          </ac:spMkLst>
        </pc:spChg>
        <pc:grpChg chg="del">
          <ac:chgData name="田中沙夜" userId="S::tanaka-saya-plusdojo2022@seplus2016.onmicrosoft.com::c6a6c5fb-ce4a-49cb-a0d1-1b29e7a6e2e1" providerId="AD" clId="Web-{DA201BC4-4650-B5E3-7C84-F0B47097794F}" dt="2022-06-28T16:49:20.999" v="590"/>
          <ac:grpSpMkLst>
            <pc:docMk/>
            <pc:sldMk cId="3930049080" sldId="281"/>
            <ac:grpSpMk id="3" creationId="{B45C23DC-8E36-B0E4-3182-45E3376FD67A}"/>
          </ac:grpSpMkLst>
        </pc:grpChg>
        <pc:grpChg chg="del">
          <ac:chgData name="田中沙夜" userId="S::tanaka-saya-plusdojo2022@seplus2016.onmicrosoft.com::c6a6c5fb-ce4a-49cb-a0d1-1b29e7a6e2e1" providerId="AD" clId="Web-{DA201BC4-4650-B5E3-7C84-F0B47097794F}" dt="2022-06-28T16:49:57.719" v="593"/>
          <ac:grpSpMkLst>
            <pc:docMk/>
            <pc:sldMk cId="3930049080" sldId="281"/>
            <ac:grpSpMk id="13" creationId="{0F6E172A-386D-B223-DB8B-013BEA68CEE1}"/>
          </ac:grpSpMkLst>
        </pc:grpChg>
        <pc:picChg chg="del">
          <ac:chgData name="田中沙夜" userId="S::tanaka-saya-plusdojo2022@seplus2016.onmicrosoft.com::c6a6c5fb-ce4a-49cb-a0d1-1b29e7a6e2e1" providerId="AD" clId="Web-{DA201BC4-4650-B5E3-7C84-F0B47097794F}" dt="2022-06-28T16:49:18.452" v="589"/>
          <ac:picMkLst>
            <pc:docMk/>
            <pc:sldMk cId="3930049080" sldId="281"/>
            <ac:picMk id="100" creationId="{72175B71-02EC-CA67-D3A4-BD06564991F6}"/>
          </ac:picMkLst>
        </pc:picChg>
        <pc:picChg chg="del">
          <ac:chgData name="田中沙夜" userId="S::tanaka-saya-plusdojo2022@seplus2016.onmicrosoft.com::c6a6c5fb-ce4a-49cb-a0d1-1b29e7a6e2e1" providerId="AD" clId="Web-{DA201BC4-4650-B5E3-7C84-F0B47097794F}" dt="2022-06-28T16:49:51.765" v="591"/>
          <ac:picMkLst>
            <pc:docMk/>
            <pc:sldMk cId="3930049080" sldId="281"/>
            <ac:picMk id="101" creationId="{C6670118-88A0-E259-9A14-66069F7AAEB4}"/>
          </ac:picMkLst>
        </pc:picChg>
      </pc:sldChg>
      <pc:sldChg chg="addSp modSp">
        <pc:chgData name="田中沙夜" userId="S::tanaka-saya-plusdojo2022@seplus2016.onmicrosoft.com::c6a6c5fb-ce4a-49cb-a0d1-1b29e7a6e2e1" providerId="AD" clId="Web-{DA201BC4-4650-B5E3-7C84-F0B47097794F}" dt="2022-06-28T14:59:58.263" v="50"/>
        <pc:sldMkLst>
          <pc:docMk/>
          <pc:sldMk cId="3865503000" sldId="282"/>
        </pc:sldMkLst>
        <pc:spChg chg="add ord">
          <ac:chgData name="田中沙夜" userId="S::tanaka-saya-plusdojo2022@seplus2016.onmicrosoft.com::c6a6c5fb-ce4a-49cb-a0d1-1b29e7a6e2e1" providerId="AD" clId="Web-{DA201BC4-4650-B5E3-7C84-F0B47097794F}" dt="2022-06-28T14:59:55.466" v="48"/>
          <ac:spMkLst>
            <pc:docMk/>
            <pc:sldMk cId="3865503000" sldId="282"/>
            <ac:spMk id="24" creationId="{EFBA5BB3-5455-69B3-F62D-B7617BF5DF16}"/>
          </ac:spMkLst>
        </pc:spChg>
        <pc:spChg chg="ord">
          <ac:chgData name="田中沙夜" userId="S::tanaka-saya-plusdojo2022@seplus2016.onmicrosoft.com::c6a6c5fb-ce4a-49cb-a0d1-1b29e7a6e2e1" providerId="AD" clId="Web-{DA201BC4-4650-B5E3-7C84-F0B47097794F}" dt="2022-06-28T14:59:58.263" v="50"/>
          <ac:spMkLst>
            <pc:docMk/>
            <pc:sldMk cId="3865503000" sldId="282"/>
            <ac:spMk id="43" creationId="{3F3B02A1-0F5A-599C-644C-E3BB70116937}"/>
          </ac:spMkLst>
        </pc:spChg>
        <pc:spChg chg="ord">
          <ac:chgData name="田中沙夜" userId="S::tanaka-saya-plusdojo2022@seplus2016.onmicrosoft.com::c6a6c5fb-ce4a-49cb-a0d1-1b29e7a6e2e1" providerId="AD" clId="Web-{DA201BC4-4650-B5E3-7C84-F0B47097794F}" dt="2022-06-28T14:59:56.778" v="49"/>
          <ac:spMkLst>
            <pc:docMk/>
            <pc:sldMk cId="3865503000" sldId="282"/>
            <ac:spMk id="45" creationId="{C7CB862F-6FD6-F32C-95D9-6324EEBCAD4E}"/>
          </ac:spMkLst>
        </pc:spChg>
      </pc:sldChg>
      <pc:sldChg chg="modSp">
        <pc:chgData name="田中沙夜" userId="S::tanaka-saya-plusdojo2022@seplus2016.onmicrosoft.com::c6a6c5fb-ce4a-49cb-a0d1-1b29e7a6e2e1" providerId="AD" clId="Web-{DA201BC4-4650-B5E3-7C84-F0B47097794F}" dt="2022-06-28T15:18:22.612" v="118" actId="20577"/>
        <pc:sldMkLst>
          <pc:docMk/>
          <pc:sldMk cId="4241626826" sldId="284"/>
        </pc:sldMkLst>
        <pc:spChg chg="mod">
          <ac:chgData name="田中沙夜" userId="S::tanaka-saya-plusdojo2022@seplus2016.onmicrosoft.com::c6a6c5fb-ce4a-49cb-a0d1-1b29e7a6e2e1" providerId="AD" clId="Web-{DA201BC4-4650-B5E3-7C84-F0B47097794F}" dt="2022-06-28T15:18:01.612" v="113" actId="20577"/>
          <ac:spMkLst>
            <pc:docMk/>
            <pc:sldMk cId="4241626826" sldId="284"/>
            <ac:spMk id="53" creationId="{13E0C964-438D-FB8C-B32C-9F13026992B7}"/>
          </ac:spMkLst>
        </pc:spChg>
        <pc:spChg chg="mod">
          <ac:chgData name="田中沙夜" userId="S::tanaka-saya-plusdojo2022@seplus2016.onmicrosoft.com::c6a6c5fb-ce4a-49cb-a0d1-1b29e7a6e2e1" providerId="AD" clId="Web-{DA201BC4-4650-B5E3-7C84-F0B47097794F}" dt="2022-06-28T15:18:12.003" v="116" actId="1076"/>
          <ac:spMkLst>
            <pc:docMk/>
            <pc:sldMk cId="4241626826" sldId="284"/>
            <ac:spMk id="55" creationId="{42401E40-D722-8FCD-CCFD-FCC3721AB64C}"/>
          </ac:spMkLst>
        </pc:spChg>
        <pc:spChg chg="mod">
          <ac:chgData name="田中沙夜" userId="S::tanaka-saya-plusdojo2022@seplus2016.onmicrosoft.com::c6a6c5fb-ce4a-49cb-a0d1-1b29e7a6e2e1" providerId="AD" clId="Web-{DA201BC4-4650-B5E3-7C84-F0B47097794F}" dt="2022-06-28T15:18:22.612" v="118" actId="20577"/>
          <ac:spMkLst>
            <pc:docMk/>
            <pc:sldMk cId="4241626826" sldId="284"/>
            <ac:spMk id="56" creationId="{B873C0ED-52FC-E123-CA29-2C1DBD8C51C1}"/>
          </ac:spMkLst>
        </pc:spChg>
      </pc:sldChg>
      <pc:sldChg chg="addSp modSp">
        <pc:chgData name="田中沙夜" userId="S::tanaka-saya-plusdojo2022@seplus2016.onmicrosoft.com::c6a6c5fb-ce4a-49cb-a0d1-1b29e7a6e2e1" providerId="AD" clId="Web-{DA201BC4-4650-B5E3-7C84-F0B47097794F}" dt="2022-06-28T15:10:03.634" v="91"/>
        <pc:sldMkLst>
          <pc:docMk/>
          <pc:sldMk cId="3699412620" sldId="285"/>
        </pc:sldMkLst>
        <pc:spChg chg="mod">
          <ac:chgData name="田中沙夜" userId="S::tanaka-saya-plusdojo2022@seplus2016.onmicrosoft.com::c6a6c5fb-ce4a-49cb-a0d1-1b29e7a6e2e1" providerId="AD" clId="Web-{DA201BC4-4650-B5E3-7C84-F0B47097794F}" dt="2022-06-28T15:10:03.634" v="91"/>
          <ac:spMkLst>
            <pc:docMk/>
            <pc:sldMk cId="3699412620" sldId="285"/>
            <ac:spMk id="6" creationId="{5E020B10-4F4E-41B2-883B-2415904236C6}"/>
          </ac:spMkLst>
        </pc:spChg>
        <pc:spChg chg="mod">
          <ac:chgData name="田中沙夜" userId="S::tanaka-saya-plusdojo2022@seplus2016.onmicrosoft.com::c6a6c5fb-ce4a-49cb-a0d1-1b29e7a6e2e1" providerId="AD" clId="Web-{DA201BC4-4650-B5E3-7C84-F0B47097794F}" dt="2022-06-28T15:08:56.977" v="84" actId="20577"/>
          <ac:spMkLst>
            <pc:docMk/>
            <pc:sldMk cId="3699412620" sldId="285"/>
            <ac:spMk id="10" creationId="{B550A14A-2553-E677-951A-CD9926D7993B}"/>
          </ac:spMkLst>
        </pc:spChg>
        <pc:spChg chg="add ord">
          <ac:chgData name="田中沙夜" userId="S::tanaka-saya-plusdojo2022@seplus2016.onmicrosoft.com::c6a6c5fb-ce4a-49cb-a0d1-1b29e7a6e2e1" providerId="AD" clId="Web-{DA201BC4-4650-B5E3-7C84-F0B47097794F}" dt="2022-06-28T15:00:13.060" v="52"/>
          <ac:spMkLst>
            <pc:docMk/>
            <pc:sldMk cId="3699412620" sldId="285"/>
            <ac:spMk id="12" creationId="{5130152E-7FC9-BCDC-BA2B-FEF3DED9D855}"/>
          </ac:spMkLst>
        </pc:spChg>
        <pc:spChg chg="mod ord">
          <ac:chgData name="田中沙夜" userId="S::tanaka-saya-plusdojo2022@seplus2016.onmicrosoft.com::c6a6c5fb-ce4a-49cb-a0d1-1b29e7a6e2e1" providerId="AD" clId="Web-{DA201BC4-4650-B5E3-7C84-F0B47097794F}" dt="2022-06-28T15:09:47.759" v="88"/>
          <ac:spMkLst>
            <pc:docMk/>
            <pc:sldMk cId="3699412620" sldId="285"/>
            <ac:spMk id="43" creationId="{3F3B02A1-0F5A-599C-644C-E3BB70116937}"/>
          </ac:spMkLst>
        </pc:spChg>
        <pc:spChg chg="mod ord">
          <ac:chgData name="田中沙夜" userId="S::tanaka-saya-plusdojo2022@seplus2016.onmicrosoft.com::c6a6c5fb-ce4a-49cb-a0d1-1b29e7a6e2e1" providerId="AD" clId="Web-{DA201BC4-4650-B5E3-7C84-F0B47097794F}" dt="2022-06-28T15:09:27.227" v="85"/>
          <ac:spMkLst>
            <pc:docMk/>
            <pc:sldMk cId="3699412620" sldId="285"/>
            <ac:spMk id="45" creationId="{C7CB862F-6FD6-F32C-95D9-6324EEBCAD4E}"/>
          </ac:spMkLst>
        </pc:spChg>
        <pc:spChg chg="mod">
          <ac:chgData name="田中沙夜" userId="S::tanaka-saya-plusdojo2022@seplus2016.onmicrosoft.com::c6a6c5fb-ce4a-49cb-a0d1-1b29e7a6e2e1" providerId="AD" clId="Web-{DA201BC4-4650-B5E3-7C84-F0B47097794F}" dt="2022-06-28T15:09:35.977" v="86"/>
          <ac:spMkLst>
            <pc:docMk/>
            <pc:sldMk cId="3699412620" sldId="285"/>
            <ac:spMk id="48" creationId="{48D88081-047B-CBEC-7A81-182245372290}"/>
          </ac:spMkLst>
        </pc:spChg>
        <pc:spChg chg="mod">
          <ac:chgData name="田中沙夜" userId="S::tanaka-saya-plusdojo2022@seplus2016.onmicrosoft.com::c6a6c5fb-ce4a-49cb-a0d1-1b29e7a6e2e1" providerId="AD" clId="Web-{DA201BC4-4650-B5E3-7C84-F0B47097794F}" dt="2022-06-28T15:09:42.728" v="87"/>
          <ac:spMkLst>
            <pc:docMk/>
            <pc:sldMk cId="3699412620" sldId="285"/>
            <ac:spMk id="49" creationId="{36E813BC-285C-CCA0-99B2-E7504F7D2BB1}"/>
          </ac:spMkLst>
        </pc:spChg>
      </pc:sldChg>
      <pc:sldChg chg="addSp modSp">
        <pc:chgData name="田中沙夜" userId="S::tanaka-saya-plusdojo2022@seplus2016.onmicrosoft.com::c6a6c5fb-ce4a-49cb-a0d1-1b29e7a6e2e1" providerId="AD" clId="Web-{DA201BC4-4650-B5E3-7C84-F0B47097794F}" dt="2022-06-28T15:11:44.839" v="101"/>
        <pc:sldMkLst>
          <pc:docMk/>
          <pc:sldMk cId="1410712115" sldId="286"/>
        </pc:sldMkLst>
        <pc:spChg chg="mod">
          <ac:chgData name="田中沙夜" userId="S::tanaka-saya-plusdojo2022@seplus2016.onmicrosoft.com::c6a6c5fb-ce4a-49cb-a0d1-1b29e7a6e2e1" providerId="AD" clId="Web-{DA201BC4-4650-B5E3-7C84-F0B47097794F}" dt="2022-06-28T15:11:44.839" v="101"/>
          <ac:spMkLst>
            <pc:docMk/>
            <pc:sldMk cId="1410712115" sldId="286"/>
            <ac:spMk id="6" creationId="{5E020B10-4F4E-41B2-883B-2415904236C6}"/>
          </ac:spMkLst>
        </pc:spChg>
        <pc:spChg chg="add ord">
          <ac:chgData name="田中沙夜" userId="S::tanaka-saya-plusdojo2022@seplus2016.onmicrosoft.com::c6a6c5fb-ce4a-49cb-a0d1-1b29e7a6e2e1" providerId="AD" clId="Web-{DA201BC4-4650-B5E3-7C84-F0B47097794F}" dt="2022-06-28T15:00:33.404" v="56"/>
          <ac:spMkLst>
            <pc:docMk/>
            <pc:sldMk cId="1410712115" sldId="286"/>
            <ac:spMk id="13" creationId="{0B53D4D2-20E2-EDEA-93DB-5774A417E580}"/>
          </ac:spMkLst>
        </pc:spChg>
        <pc:spChg chg="mod ord">
          <ac:chgData name="田中沙夜" userId="S::tanaka-saya-plusdojo2022@seplus2016.onmicrosoft.com::c6a6c5fb-ce4a-49cb-a0d1-1b29e7a6e2e1" providerId="AD" clId="Web-{DA201BC4-4650-B5E3-7C84-F0B47097794F}" dt="2022-06-28T15:11:10.792" v="96"/>
          <ac:spMkLst>
            <pc:docMk/>
            <pc:sldMk cId="1410712115" sldId="286"/>
            <ac:spMk id="43" creationId="{3F3B02A1-0F5A-599C-644C-E3BB70116937}"/>
          </ac:spMkLst>
        </pc:spChg>
        <pc:spChg chg="mod ord">
          <ac:chgData name="田中沙夜" userId="S::tanaka-saya-plusdojo2022@seplus2016.onmicrosoft.com::c6a6c5fb-ce4a-49cb-a0d1-1b29e7a6e2e1" providerId="AD" clId="Web-{DA201BC4-4650-B5E3-7C84-F0B47097794F}" dt="2022-06-28T15:10:58.510" v="94"/>
          <ac:spMkLst>
            <pc:docMk/>
            <pc:sldMk cId="1410712115" sldId="286"/>
            <ac:spMk id="45" creationId="{C7CB862F-6FD6-F32C-95D9-6324EEBCAD4E}"/>
          </ac:spMkLst>
        </pc:spChg>
        <pc:spChg chg="mod">
          <ac:chgData name="田中沙夜" userId="S::tanaka-saya-plusdojo2022@seplus2016.onmicrosoft.com::c6a6c5fb-ce4a-49cb-a0d1-1b29e7a6e2e1" providerId="AD" clId="Web-{DA201BC4-4650-B5E3-7C84-F0B47097794F}" dt="2022-06-28T15:10:50.088" v="93"/>
          <ac:spMkLst>
            <pc:docMk/>
            <pc:sldMk cId="1410712115" sldId="286"/>
            <ac:spMk id="48" creationId="{48D88081-047B-CBEC-7A81-182245372290}"/>
          </ac:spMkLst>
        </pc:spChg>
        <pc:spChg chg="mod">
          <ac:chgData name="田中沙夜" userId="S::tanaka-saya-plusdojo2022@seplus2016.onmicrosoft.com::c6a6c5fb-ce4a-49cb-a0d1-1b29e7a6e2e1" providerId="AD" clId="Web-{DA201BC4-4650-B5E3-7C84-F0B47097794F}" dt="2022-06-28T15:11:04.479" v="95"/>
          <ac:spMkLst>
            <pc:docMk/>
            <pc:sldMk cId="1410712115" sldId="286"/>
            <ac:spMk id="49" creationId="{36E813BC-285C-CCA0-99B2-E7504F7D2BB1}"/>
          </ac:spMkLst>
        </pc:spChg>
        <pc:spChg chg="mod">
          <ac:chgData name="田中沙夜" userId="S::tanaka-saya-plusdojo2022@seplus2016.onmicrosoft.com::c6a6c5fb-ce4a-49cb-a0d1-1b29e7a6e2e1" providerId="AD" clId="Web-{DA201BC4-4650-B5E3-7C84-F0B47097794F}" dt="2022-06-28T15:10:30.400" v="92" actId="20577"/>
          <ac:spMkLst>
            <pc:docMk/>
            <pc:sldMk cId="1410712115" sldId="286"/>
            <ac:spMk id="59" creationId="{59506BC0-D62E-591F-D224-0A98F6524E41}"/>
          </ac:spMkLst>
        </pc:spChg>
      </pc:sldChg>
      <pc:sldChg chg="addSp modSp">
        <pc:chgData name="田中沙夜" userId="S::tanaka-saya-plusdojo2022@seplus2016.onmicrosoft.com::c6a6c5fb-ce4a-49cb-a0d1-1b29e7a6e2e1" providerId="AD" clId="Web-{DA201BC4-4650-B5E3-7C84-F0B47097794F}" dt="2022-06-28T15:08:05.491" v="82"/>
        <pc:sldMkLst>
          <pc:docMk/>
          <pc:sldMk cId="2405534271" sldId="287"/>
        </pc:sldMkLst>
        <pc:spChg chg="mod">
          <ac:chgData name="田中沙夜" userId="S::tanaka-saya-plusdojo2022@seplus2016.onmicrosoft.com::c6a6c5fb-ce4a-49cb-a0d1-1b29e7a6e2e1" providerId="AD" clId="Web-{DA201BC4-4650-B5E3-7C84-F0B47097794F}" dt="2022-06-28T15:08:05.491" v="82"/>
          <ac:spMkLst>
            <pc:docMk/>
            <pc:sldMk cId="2405534271" sldId="287"/>
            <ac:spMk id="6" creationId="{5E020B10-4F4E-41B2-883B-2415904236C6}"/>
          </ac:spMkLst>
        </pc:spChg>
        <pc:spChg chg="add ord">
          <ac:chgData name="田中沙夜" userId="S::tanaka-saya-plusdojo2022@seplus2016.onmicrosoft.com::c6a6c5fb-ce4a-49cb-a0d1-1b29e7a6e2e1" providerId="AD" clId="Web-{DA201BC4-4650-B5E3-7C84-F0B47097794F}" dt="2022-06-28T15:00:44.685" v="60"/>
          <ac:spMkLst>
            <pc:docMk/>
            <pc:sldMk cId="2405534271" sldId="287"/>
            <ac:spMk id="14" creationId="{4E3FEE2D-17C0-4F98-A1A2-6E21BE86E9A0}"/>
          </ac:spMkLst>
        </pc:spChg>
        <pc:spChg chg="mod ord">
          <ac:chgData name="田中沙夜" userId="S::tanaka-saya-plusdojo2022@seplus2016.onmicrosoft.com::c6a6c5fb-ce4a-49cb-a0d1-1b29e7a6e2e1" providerId="AD" clId="Web-{DA201BC4-4650-B5E3-7C84-F0B47097794F}" dt="2022-06-28T15:07:58.538" v="81"/>
          <ac:spMkLst>
            <pc:docMk/>
            <pc:sldMk cId="2405534271" sldId="287"/>
            <ac:spMk id="43" creationId="{3F3B02A1-0F5A-599C-644C-E3BB70116937}"/>
          </ac:spMkLst>
        </pc:spChg>
        <pc:spChg chg="mod ord">
          <ac:chgData name="田中沙夜" userId="S::tanaka-saya-plusdojo2022@seplus2016.onmicrosoft.com::c6a6c5fb-ce4a-49cb-a0d1-1b29e7a6e2e1" providerId="AD" clId="Web-{DA201BC4-4650-B5E3-7C84-F0B47097794F}" dt="2022-06-28T15:06:20.239" v="75"/>
          <ac:spMkLst>
            <pc:docMk/>
            <pc:sldMk cId="2405534271" sldId="287"/>
            <ac:spMk id="45" creationId="{C7CB862F-6FD6-F32C-95D9-6324EEBCAD4E}"/>
          </ac:spMkLst>
        </pc:spChg>
        <pc:spChg chg="mod">
          <ac:chgData name="田中沙夜" userId="S::tanaka-saya-plusdojo2022@seplus2016.onmicrosoft.com::c6a6c5fb-ce4a-49cb-a0d1-1b29e7a6e2e1" providerId="AD" clId="Web-{DA201BC4-4650-B5E3-7C84-F0B47097794F}" dt="2022-06-28T15:07:41.428" v="79"/>
          <ac:spMkLst>
            <pc:docMk/>
            <pc:sldMk cId="2405534271" sldId="287"/>
            <ac:spMk id="48" creationId="{48D88081-047B-CBEC-7A81-182245372290}"/>
          </ac:spMkLst>
        </pc:spChg>
        <pc:spChg chg="mod">
          <ac:chgData name="田中沙夜" userId="S::tanaka-saya-plusdojo2022@seplus2016.onmicrosoft.com::c6a6c5fb-ce4a-49cb-a0d1-1b29e7a6e2e1" providerId="AD" clId="Web-{DA201BC4-4650-B5E3-7C84-F0B47097794F}" dt="2022-06-28T15:07:50.366" v="80"/>
          <ac:spMkLst>
            <pc:docMk/>
            <pc:sldMk cId="2405534271" sldId="287"/>
            <ac:spMk id="49" creationId="{36E813BC-285C-CCA0-99B2-E7504F7D2BB1}"/>
          </ac:spMkLst>
        </pc:spChg>
      </pc:sldChg>
      <pc:sldChg chg="addSp modSp">
        <pc:chgData name="田中沙夜" userId="S::tanaka-saya-plusdojo2022@seplus2016.onmicrosoft.com::c6a6c5fb-ce4a-49cb-a0d1-1b29e7a6e2e1" providerId="AD" clId="Web-{DA201BC4-4650-B5E3-7C84-F0B47097794F}" dt="2022-06-28T15:07:11.006" v="78"/>
        <pc:sldMkLst>
          <pc:docMk/>
          <pc:sldMk cId="3647250379" sldId="288"/>
        </pc:sldMkLst>
        <pc:spChg chg="add ord">
          <ac:chgData name="田中沙夜" userId="S::tanaka-saya-plusdojo2022@seplus2016.onmicrosoft.com::c6a6c5fb-ce4a-49cb-a0d1-1b29e7a6e2e1" providerId="AD" clId="Web-{DA201BC4-4650-B5E3-7C84-F0B47097794F}" dt="2022-06-28T15:00:56.920" v="64"/>
          <ac:spMkLst>
            <pc:docMk/>
            <pc:sldMk cId="3647250379" sldId="288"/>
            <ac:spMk id="3" creationId="{6477AE7E-4ED7-D2E7-B5CB-14971917E86B}"/>
          </ac:spMkLst>
        </pc:spChg>
        <pc:spChg chg="mod">
          <ac:chgData name="田中沙夜" userId="S::tanaka-saya-plusdojo2022@seplus2016.onmicrosoft.com::c6a6c5fb-ce4a-49cb-a0d1-1b29e7a6e2e1" providerId="AD" clId="Web-{DA201BC4-4650-B5E3-7C84-F0B47097794F}" dt="2022-06-28T15:03:21.032" v="74"/>
          <ac:spMkLst>
            <pc:docMk/>
            <pc:sldMk cId="3647250379" sldId="288"/>
            <ac:spMk id="6" creationId="{5E020B10-4F4E-41B2-883B-2415904236C6}"/>
          </ac:spMkLst>
        </pc:spChg>
        <pc:spChg chg="mod ord">
          <ac:chgData name="田中沙夜" userId="S::tanaka-saya-plusdojo2022@seplus2016.onmicrosoft.com::c6a6c5fb-ce4a-49cb-a0d1-1b29e7a6e2e1" providerId="AD" clId="Web-{DA201BC4-4650-B5E3-7C84-F0B47097794F}" dt="2022-06-28T15:07:11.006" v="78"/>
          <ac:spMkLst>
            <pc:docMk/>
            <pc:sldMk cId="3647250379" sldId="288"/>
            <ac:spMk id="43" creationId="{3F3B02A1-0F5A-599C-644C-E3BB70116937}"/>
          </ac:spMkLst>
        </pc:spChg>
        <pc:spChg chg="mod ord">
          <ac:chgData name="田中沙夜" userId="S::tanaka-saya-plusdojo2022@seplus2016.onmicrosoft.com::c6a6c5fb-ce4a-49cb-a0d1-1b29e7a6e2e1" providerId="AD" clId="Web-{DA201BC4-4650-B5E3-7C84-F0B47097794F}" dt="2022-06-28T15:02:25.922" v="70"/>
          <ac:spMkLst>
            <pc:docMk/>
            <pc:sldMk cId="3647250379" sldId="288"/>
            <ac:spMk id="45" creationId="{C7CB862F-6FD6-F32C-95D9-6324EEBCAD4E}"/>
          </ac:spMkLst>
        </pc:spChg>
        <pc:spChg chg="mod">
          <ac:chgData name="田中沙夜" userId="S::tanaka-saya-plusdojo2022@seplus2016.onmicrosoft.com::c6a6c5fb-ce4a-49cb-a0d1-1b29e7a6e2e1" providerId="AD" clId="Web-{DA201BC4-4650-B5E3-7C84-F0B47097794F}" dt="2022-06-28T15:06:58.974" v="76"/>
          <ac:spMkLst>
            <pc:docMk/>
            <pc:sldMk cId="3647250379" sldId="288"/>
            <ac:spMk id="48" creationId="{48D88081-047B-CBEC-7A81-182245372290}"/>
          </ac:spMkLst>
        </pc:spChg>
        <pc:spChg chg="mod">
          <ac:chgData name="田中沙夜" userId="S::tanaka-saya-plusdojo2022@seplus2016.onmicrosoft.com::c6a6c5fb-ce4a-49cb-a0d1-1b29e7a6e2e1" providerId="AD" clId="Web-{DA201BC4-4650-B5E3-7C84-F0B47097794F}" dt="2022-06-28T15:07:04.959" v="77"/>
          <ac:spMkLst>
            <pc:docMk/>
            <pc:sldMk cId="3647250379" sldId="288"/>
            <ac:spMk id="49" creationId="{36E813BC-285C-CCA0-99B2-E7504F7D2BB1}"/>
          </ac:spMkLst>
        </pc:spChg>
      </pc:sldChg>
      <pc:sldChg chg="addSp delSp modSp modNotes">
        <pc:chgData name="田中沙夜" userId="S::tanaka-saya-plusdojo2022@seplus2016.onmicrosoft.com::c6a6c5fb-ce4a-49cb-a0d1-1b29e7a6e2e1" providerId="AD" clId="Web-{DA201BC4-4650-B5E3-7C84-F0B47097794F}" dt="2022-06-28T17:42:05.620" v="962"/>
        <pc:sldMkLst>
          <pc:docMk/>
          <pc:sldMk cId="2248135633" sldId="290"/>
        </pc:sldMkLst>
        <pc:spChg chg="add del mod">
          <ac:chgData name="田中沙夜" userId="S::tanaka-saya-plusdojo2022@seplus2016.onmicrosoft.com::c6a6c5fb-ce4a-49cb-a0d1-1b29e7a6e2e1" providerId="AD" clId="Web-{DA201BC4-4650-B5E3-7C84-F0B47097794F}" dt="2022-06-28T16:57:01.977" v="610"/>
          <ac:spMkLst>
            <pc:docMk/>
            <pc:sldMk cId="2248135633" sldId="290"/>
            <ac:spMk id="5" creationId="{9F4B664A-9B03-BD60-64A8-BDEAC43A1177}"/>
          </ac:spMkLst>
        </pc:spChg>
        <pc:spChg chg="del">
          <ac:chgData name="田中沙夜" userId="S::tanaka-saya-plusdojo2022@seplus2016.onmicrosoft.com::c6a6c5fb-ce4a-49cb-a0d1-1b29e7a6e2e1" providerId="AD" clId="Web-{DA201BC4-4650-B5E3-7C84-F0B47097794F}" dt="2022-06-28T16:57:04.289" v="611"/>
          <ac:spMkLst>
            <pc:docMk/>
            <pc:sldMk cId="2248135633" sldId="290"/>
            <ac:spMk id="8" creationId="{006D1B0A-0A36-C19F-AD28-452353087D72}"/>
          </ac:spMkLst>
        </pc:spChg>
        <pc:spChg chg="add ord">
          <ac:chgData name="田中沙夜" userId="S::tanaka-saya-plusdojo2022@seplus2016.onmicrosoft.com::c6a6c5fb-ce4a-49cb-a0d1-1b29e7a6e2e1" providerId="AD" clId="Web-{DA201BC4-4650-B5E3-7C84-F0B47097794F}" dt="2022-06-28T16:57:09.945" v="613"/>
          <ac:spMkLst>
            <pc:docMk/>
            <pc:sldMk cId="2248135633" sldId="290"/>
            <ac:spMk id="10" creationId="{8461BFED-0283-E0F5-899E-576D743AC05F}"/>
          </ac:spMkLst>
        </pc:spChg>
        <pc:spChg chg="add del">
          <ac:chgData name="田中沙夜" userId="S::tanaka-saya-plusdojo2022@seplus2016.onmicrosoft.com::c6a6c5fb-ce4a-49cb-a0d1-1b29e7a6e2e1" providerId="AD" clId="Web-{DA201BC4-4650-B5E3-7C84-F0B47097794F}" dt="2022-06-28T16:56:17.398" v="606"/>
          <ac:spMkLst>
            <pc:docMk/>
            <pc:sldMk cId="2248135633" sldId="290"/>
            <ac:spMk id="17" creationId="{BE709CC6-A708-BD1C-105B-2E4A70E2064B}"/>
          </ac:spMkLst>
        </pc:spChg>
        <pc:spChg chg="del">
          <ac:chgData name="田中沙夜" userId="S::tanaka-saya-plusdojo2022@seplus2016.onmicrosoft.com::c6a6c5fb-ce4a-49cb-a0d1-1b29e7a6e2e1" providerId="AD" clId="Web-{DA201BC4-4650-B5E3-7C84-F0B47097794F}" dt="2022-06-28T17:02:55.472" v="617"/>
          <ac:spMkLst>
            <pc:docMk/>
            <pc:sldMk cId="2248135633" sldId="290"/>
            <ac:spMk id="26" creationId="{ED5DE2E1-2E25-D44E-F68C-94876B296805}"/>
          </ac:spMkLst>
        </pc:spChg>
        <pc:spChg chg="del">
          <ac:chgData name="田中沙夜" userId="S::tanaka-saya-plusdojo2022@seplus2016.onmicrosoft.com::c6a6c5fb-ce4a-49cb-a0d1-1b29e7a6e2e1" providerId="AD" clId="Web-{DA201BC4-4650-B5E3-7C84-F0B47097794F}" dt="2022-06-28T17:03:04.394" v="619"/>
          <ac:spMkLst>
            <pc:docMk/>
            <pc:sldMk cId="2248135633" sldId="290"/>
            <ac:spMk id="27" creationId="{684BDFCB-D1ED-CCA6-D794-9B3B4B08754D}"/>
          </ac:spMkLst>
        </pc:spChg>
        <pc:spChg chg="del">
          <ac:chgData name="田中沙夜" userId="S::tanaka-saya-plusdojo2022@seplus2016.onmicrosoft.com::c6a6c5fb-ce4a-49cb-a0d1-1b29e7a6e2e1" providerId="AD" clId="Web-{DA201BC4-4650-B5E3-7C84-F0B47097794F}" dt="2022-06-28T17:02:54.191" v="615"/>
          <ac:spMkLst>
            <pc:docMk/>
            <pc:sldMk cId="2248135633" sldId="290"/>
            <ac:spMk id="36" creationId="{D6DA7033-1D72-97C1-2768-02CAACC2B8E5}"/>
          </ac:spMkLst>
        </pc:spChg>
        <pc:grpChg chg="add mod">
          <ac:chgData name="田中沙夜" userId="S::tanaka-saya-plusdojo2022@seplus2016.onmicrosoft.com::c6a6c5fb-ce4a-49cb-a0d1-1b29e7a6e2e1" providerId="AD" clId="Web-{DA201BC4-4650-B5E3-7C84-F0B47097794F}" dt="2022-06-28T17:08:15.185" v="659" actId="1076"/>
          <ac:grpSpMkLst>
            <pc:docMk/>
            <pc:sldMk cId="2248135633" sldId="290"/>
            <ac:grpSpMk id="18" creationId="{59E46B73-5798-75F5-ABCA-4A73B65CAB93}"/>
          </ac:grpSpMkLst>
        </pc:grpChg>
        <pc:grpChg chg="add del mod">
          <ac:chgData name="田中沙夜" userId="S::tanaka-saya-plusdojo2022@seplus2016.onmicrosoft.com::c6a6c5fb-ce4a-49cb-a0d1-1b29e7a6e2e1" providerId="AD" clId="Web-{DA201BC4-4650-B5E3-7C84-F0B47097794F}" dt="2022-06-28T17:08:48.139" v="664" actId="1076"/>
          <ac:grpSpMkLst>
            <pc:docMk/>
            <pc:sldMk cId="2248135633" sldId="290"/>
            <ac:grpSpMk id="19" creationId="{08959978-AE2C-1DCE-124A-29C7E76380AE}"/>
          </ac:grpSpMkLst>
        </pc:grpChg>
        <pc:grpChg chg="del">
          <ac:chgData name="田中沙夜" userId="S::tanaka-saya-plusdojo2022@seplus2016.onmicrosoft.com::c6a6c5fb-ce4a-49cb-a0d1-1b29e7a6e2e1" providerId="AD" clId="Web-{DA201BC4-4650-B5E3-7C84-F0B47097794F}" dt="2022-06-28T17:02:52.581" v="614"/>
          <ac:grpSpMkLst>
            <pc:docMk/>
            <pc:sldMk cId="2248135633" sldId="290"/>
            <ac:grpSpMk id="21" creationId="{F35ADC82-BFA7-8E64-DF0C-17B353D91092}"/>
          </ac:grpSpMkLst>
        </pc:grpChg>
        <pc:picChg chg="add mod">
          <ac:chgData name="田中沙夜" userId="S::tanaka-saya-plusdojo2022@seplus2016.onmicrosoft.com::c6a6c5fb-ce4a-49cb-a0d1-1b29e7a6e2e1" providerId="AD" clId="Web-{DA201BC4-4650-B5E3-7C84-F0B47097794F}" dt="2022-06-28T17:08:43.795" v="663" actId="1076"/>
          <ac:picMkLst>
            <pc:docMk/>
            <pc:sldMk cId="2248135633" sldId="290"/>
            <ac:picMk id="3" creationId="{FA08F6D3-0CF4-0B4E-5FB0-909E24F86A2E}"/>
          </ac:picMkLst>
        </pc:picChg>
        <pc:picChg chg="del">
          <ac:chgData name="田中沙夜" userId="S::tanaka-saya-plusdojo2022@seplus2016.onmicrosoft.com::c6a6c5fb-ce4a-49cb-a0d1-1b29e7a6e2e1" providerId="AD" clId="Web-{DA201BC4-4650-B5E3-7C84-F0B47097794F}" dt="2022-06-28T16:56:52.883" v="608"/>
          <ac:picMkLst>
            <pc:docMk/>
            <pc:sldMk cId="2248135633" sldId="290"/>
            <ac:picMk id="7" creationId="{ADEDA410-93D3-85F0-6625-69E38C948FAF}"/>
          </ac:picMkLst>
        </pc:picChg>
        <pc:picChg chg="del">
          <ac:chgData name="田中沙夜" userId="S::tanaka-saya-plusdojo2022@seplus2016.onmicrosoft.com::c6a6c5fb-ce4a-49cb-a0d1-1b29e7a6e2e1" providerId="AD" clId="Web-{DA201BC4-4650-B5E3-7C84-F0B47097794F}" dt="2022-06-28T16:51:06.485" v="595"/>
          <ac:picMkLst>
            <pc:docMk/>
            <pc:sldMk cId="2248135633" sldId="290"/>
            <ac:picMk id="12" creationId="{60B2717F-EE70-355A-5E07-E12DE472EF99}"/>
          </ac:picMkLst>
        </pc:picChg>
        <pc:picChg chg="del">
          <ac:chgData name="田中沙夜" userId="S::tanaka-saya-plusdojo2022@seplus2016.onmicrosoft.com::c6a6c5fb-ce4a-49cb-a0d1-1b29e7a6e2e1" providerId="AD" clId="Web-{DA201BC4-4650-B5E3-7C84-F0B47097794F}" dt="2022-06-28T17:02:54.863" v="616"/>
          <ac:picMkLst>
            <pc:docMk/>
            <pc:sldMk cId="2248135633" sldId="290"/>
            <ac:picMk id="13" creationId="{445E8B3F-EF97-BC16-40D1-F0C43F24CEB8}"/>
          </ac:picMkLst>
        </pc:picChg>
        <pc:picChg chg="add mod modCrop">
          <ac:chgData name="田中沙夜" userId="S::tanaka-saya-plusdojo2022@seplus2016.onmicrosoft.com::c6a6c5fb-ce4a-49cb-a0d1-1b29e7a6e2e1" providerId="AD" clId="Web-{DA201BC4-4650-B5E3-7C84-F0B47097794F}" dt="2022-06-28T17:06:25.386" v="637" actId="1076"/>
          <ac:picMkLst>
            <pc:docMk/>
            <pc:sldMk cId="2248135633" sldId="290"/>
            <ac:picMk id="15" creationId="{674E22E0-2666-611D-5D5F-C86A711E355F}"/>
          </ac:picMkLst>
        </pc:picChg>
        <pc:picChg chg="del">
          <ac:chgData name="田中沙夜" userId="S::tanaka-saya-plusdojo2022@seplus2016.onmicrosoft.com::c6a6c5fb-ce4a-49cb-a0d1-1b29e7a6e2e1" providerId="AD" clId="Web-{DA201BC4-4650-B5E3-7C84-F0B47097794F}" dt="2022-06-28T16:56:20.991" v="607"/>
          <ac:picMkLst>
            <pc:docMk/>
            <pc:sldMk cId="2248135633" sldId="290"/>
            <ac:picMk id="20" creationId="{E65C4758-BB4E-3EFC-BC48-AD4A46051FCE}"/>
          </ac:picMkLst>
        </pc:picChg>
        <pc:picChg chg="del">
          <ac:chgData name="田中沙夜" userId="S::tanaka-saya-plusdojo2022@seplus2016.onmicrosoft.com::c6a6c5fb-ce4a-49cb-a0d1-1b29e7a6e2e1" providerId="AD" clId="Web-{DA201BC4-4650-B5E3-7C84-F0B47097794F}" dt="2022-06-28T17:03:48.082" v="624"/>
          <ac:picMkLst>
            <pc:docMk/>
            <pc:sldMk cId="2248135633" sldId="290"/>
            <ac:picMk id="31" creationId="{4F0C1BD6-7C10-D46F-2A51-E8DCF17F190D}"/>
          </ac:picMkLst>
        </pc:picChg>
        <pc:picChg chg="add del mod ord">
          <ac:chgData name="田中沙夜" userId="S::tanaka-saya-plusdojo2022@seplus2016.onmicrosoft.com::c6a6c5fb-ce4a-49cb-a0d1-1b29e7a6e2e1" providerId="AD" clId="Web-{DA201BC4-4650-B5E3-7C84-F0B47097794F}" dt="2022-06-28T17:07:33.888" v="649" actId="1076"/>
          <ac:picMkLst>
            <pc:docMk/>
            <pc:sldMk cId="2248135633" sldId="290"/>
            <ac:picMk id="32" creationId="{4D8DF8C2-F028-E743-B2DA-EB5998510553}"/>
          </ac:picMkLst>
        </pc:picChg>
      </pc:sldChg>
      <pc:sldChg chg="addSp delSp modSp mod setBg modNotes">
        <pc:chgData name="田中沙夜" userId="S::tanaka-saya-plusdojo2022@seplus2016.onmicrosoft.com::c6a6c5fb-ce4a-49cb-a0d1-1b29e7a6e2e1" providerId="AD" clId="Web-{DA201BC4-4650-B5E3-7C84-F0B47097794F}" dt="2022-06-28T17:50:30.583" v="1060" actId="14100"/>
        <pc:sldMkLst>
          <pc:docMk/>
          <pc:sldMk cId="2098647762" sldId="291"/>
        </pc:sldMkLst>
        <pc:spChg chg="add mod">
          <ac:chgData name="田中沙夜" userId="S::tanaka-saya-plusdojo2022@seplus2016.onmicrosoft.com::c6a6c5fb-ce4a-49cb-a0d1-1b29e7a6e2e1" providerId="AD" clId="Web-{DA201BC4-4650-B5E3-7C84-F0B47097794F}" dt="2022-06-28T17:50:30.583" v="1060" actId="14100"/>
          <ac:spMkLst>
            <pc:docMk/>
            <pc:sldMk cId="2098647762" sldId="291"/>
            <ac:spMk id="4" creationId="{A9E17545-CE1F-F272-209E-08C290F0CFE3}"/>
          </ac:spMkLst>
        </pc:spChg>
        <pc:spChg chg="del">
          <ac:chgData name="田中沙夜" userId="S::tanaka-saya-plusdojo2022@seplus2016.onmicrosoft.com::c6a6c5fb-ce4a-49cb-a0d1-1b29e7a6e2e1" providerId="AD" clId="Web-{DA201BC4-4650-B5E3-7C84-F0B47097794F}" dt="2022-06-28T17:17:31.494" v="705"/>
          <ac:spMkLst>
            <pc:docMk/>
            <pc:sldMk cId="2098647762" sldId="291"/>
            <ac:spMk id="111" creationId="{8E53713B-36C2-3C9E-24F7-F2E446F17150}"/>
          </ac:spMkLst>
        </pc:spChg>
        <pc:picChg chg="mod">
          <ac:chgData name="田中沙夜" userId="S::tanaka-saya-plusdojo2022@seplus2016.onmicrosoft.com::c6a6c5fb-ce4a-49cb-a0d1-1b29e7a6e2e1" providerId="AD" clId="Web-{DA201BC4-4650-B5E3-7C84-F0B47097794F}" dt="2022-06-28T17:49:51.176" v="1053" actId="1076"/>
          <ac:picMkLst>
            <pc:docMk/>
            <pc:sldMk cId="2098647762" sldId="291"/>
            <ac:picMk id="11" creationId="{C241AADA-076B-EF49-87A6-8BFDC78D79E9}"/>
          </ac:picMkLst>
        </pc:picChg>
        <pc:picChg chg="del">
          <ac:chgData name="田中沙夜" userId="S::tanaka-saya-plusdojo2022@seplus2016.onmicrosoft.com::c6a6c5fb-ce4a-49cb-a0d1-1b29e7a6e2e1" providerId="AD" clId="Web-{DA201BC4-4650-B5E3-7C84-F0B47097794F}" dt="2022-06-28T17:17:32.822" v="706"/>
          <ac:picMkLst>
            <pc:docMk/>
            <pc:sldMk cId="2098647762" sldId="291"/>
            <ac:picMk id="109" creationId="{E0E23D91-F6B0-FC2B-2FE1-FB0EC592C856}"/>
          </ac:picMkLst>
        </pc:picChg>
      </pc:sldChg>
      <pc:sldChg chg="delSp modSp mod setBg modNotes">
        <pc:chgData name="田中沙夜" userId="S::tanaka-saya-plusdojo2022@seplus2016.onmicrosoft.com::c6a6c5fb-ce4a-49cb-a0d1-1b29e7a6e2e1" providerId="AD" clId="Web-{DA201BC4-4650-B5E3-7C84-F0B47097794F}" dt="2022-06-28T17:42:48.605" v="989"/>
        <pc:sldMkLst>
          <pc:docMk/>
          <pc:sldMk cId="2879380701" sldId="292"/>
        </pc:sldMkLst>
        <pc:spChg chg="del mod">
          <ac:chgData name="田中沙夜" userId="S::tanaka-saya-plusdojo2022@seplus2016.onmicrosoft.com::c6a6c5fb-ce4a-49cb-a0d1-1b29e7a6e2e1" providerId="AD" clId="Web-{DA201BC4-4650-B5E3-7C84-F0B47097794F}" dt="2022-06-28T17:29:28.028" v="750"/>
          <ac:spMkLst>
            <pc:docMk/>
            <pc:sldMk cId="2879380701" sldId="292"/>
            <ac:spMk id="111" creationId="{8E53713B-36C2-3C9E-24F7-F2E446F17150}"/>
          </ac:spMkLst>
        </pc:spChg>
        <pc:picChg chg="del">
          <ac:chgData name="田中沙夜" userId="S::tanaka-saya-plusdojo2022@seplus2016.onmicrosoft.com::c6a6c5fb-ce4a-49cb-a0d1-1b29e7a6e2e1" providerId="AD" clId="Web-{DA201BC4-4650-B5E3-7C84-F0B47097794F}" dt="2022-06-28T17:27:35.807" v="737"/>
          <ac:picMkLst>
            <pc:docMk/>
            <pc:sldMk cId="2879380701" sldId="292"/>
            <ac:picMk id="109" creationId="{E0E23D91-F6B0-FC2B-2FE1-FB0EC592C856}"/>
          </ac:picMkLst>
        </pc:picChg>
      </pc:sldChg>
      <pc:sldChg chg="addSp delSp modSp mod setBg addAnim delAnim modNotes">
        <pc:chgData name="田中沙夜" userId="S::tanaka-saya-plusdojo2022@seplus2016.onmicrosoft.com::c6a6c5fb-ce4a-49cb-a0d1-1b29e7a6e2e1" providerId="AD" clId="Web-{DA201BC4-4650-B5E3-7C84-F0B47097794F}" dt="2022-06-28T17:42:28.792" v="978"/>
        <pc:sldMkLst>
          <pc:docMk/>
          <pc:sldMk cId="3549709716" sldId="293"/>
        </pc:sldMkLst>
        <pc:spChg chg="del">
          <ac:chgData name="田中沙夜" userId="S::tanaka-saya-plusdojo2022@seplus2016.onmicrosoft.com::c6a6c5fb-ce4a-49cb-a0d1-1b29e7a6e2e1" providerId="AD" clId="Web-{DA201BC4-4650-B5E3-7C84-F0B47097794F}" dt="2022-06-28T16:47:56.736" v="587"/>
          <ac:spMkLst>
            <pc:docMk/>
            <pc:sldMk cId="3549709716" sldId="293"/>
            <ac:spMk id="2" creationId="{BDAC2C14-B35A-7D3D-F4E7-4A8F5EFF4CEA}"/>
          </ac:spMkLst>
        </pc:spChg>
        <pc:spChg chg="add del mod ord">
          <ac:chgData name="田中沙夜" userId="S::tanaka-saya-plusdojo2022@seplus2016.onmicrosoft.com::c6a6c5fb-ce4a-49cb-a0d1-1b29e7a6e2e1" providerId="AD" clId="Web-{DA201BC4-4650-B5E3-7C84-F0B47097794F}" dt="2022-06-28T17:12:51.238" v="678"/>
          <ac:spMkLst>
            <pc:docMk/>
            <pc:sldMk cId="3549709716" sldId="293"/>
            <ac:spMk id="13" creationId="{467DA755-653E-1282-7260-F869CFC95C0B}"/>
          </ac:spMkLst>
        </pc:spChg>
        <pc:spChg chg="add del mod">
          <ac:chgData name="田中沙夜" userId="S::tanaka-saya-plusdojo2022@seplus2016.onmicrosoft.com::c6a6c5fb-ce4a-49cb-a0d1-1b29e7a6e2e1" providerId="AD" clId="Web-{DA201BC4-4650-B5E3-7C84-F0B47097794F}" dt="2022-06-28T17:13:57.490" v="682"/>
          <ac:spMkLst>
            <pc:docMk/>
            <pc:sldMk cId="3549709716" sldId="293"/>
            <ac:spMk id="14" creationId="{58B88047-DA5C-6473-2BB3-AC845AB1B26C}"/>
          </ac:spMkLst>
        </pc:spChg>
        <pc:spChg chg="add del mod">
          <ac:chgData name="田中沙夜" userId="S::tanaka-saya-plusdojo2022@seplus2016.onmicrosoft.com::c6a6c5fb-ce4a-49cb-a0d1-1b29e7a6e2e1" providerId="AD" clId="Web-{DA201BC4-4650-B5E3-7C84-F0B47097794F}" dt="2022-06-28T17:15:12.163" v="693"/>
          <ac:spMkLst>
            <pc:docMk/>
            <pc:sldMk cId="3549709716" sldId="293"/>
            <ac:spMk id="16" creationId="{0CE726D2-2B38-B524-1251-8016AFF66F07}"/>
          </ac:spMkLst>
        </pc:spChg>
        <pc:spChg chg="add del mod">
          <ac:chgData name="田中沙夜" userId="S::tanaka-saya-plusdojo2022@seplus2016.onmicrosoft.com::c6a6c5fb-ce4a-49cb-a0d1-1b29e7a6e2e1" providerId="AD" clId="Web-{DA201BC4-4650-B5E3-7C84-F0B47097794F}" dt="2022-06-28T17:26:15.118" v="730"/>
          <ac:spMkLst>
            <pc:docMk/>
            <pc:sldMk cId="3549709716" sldId="293"/>
            <ac:spMk id="17" creationId="{CC9B3927-9CFC-016B-4F62-68B4AA92501E}"/>
          </ac:spMkLst>
        </pc:spChg>
        <pc:spChg chg="mod">
          <ac:chgData name="田中沙夜" userId="S::tanaka-saya-plusdojo2022@seplus2016.onmicrosoft.com::c6a6c5fb-ce4a-49cb-a0d1-1b29e7a6e2e1" providerId="AD" clId="Web-{DA201BC4-4650-B5E3-7C84-F0B47097794F}" dt="2022-06-28T17:16:10.773" v="700"/>
          <ac:spMkLst>
            <pc:docMk/>
            <pc:sldMk cId="3549709716" sldId="293"/>
            <ac:spMk id="107" creationId="{C24F2AD8-1170-1C5A-8A49-100F78F3C9BC}"/>
          </ac:spMkLst>
        </pc:spChg>
        <pc:spChg chg="del">
          <ac:chgData name="田中沙夜" userId="S::tanaka-saya-plusdojo2022@seplus2016.onmicrosoft.com::c6a6c5fb-ce4a-49cb-a0d1-1b29e7a6e2e1" providerId="AD" clId="Web-{DA201BC4-4650-B5E3-7C84-F0B47097794F}" dt="2022-06-28T17:10:34.658" v="665"/>
          <ac:spMkLst>
            <pc:docMk/>
            <pc:sldMk cId="3549709716" sldId="293"/>
            <ac:spMk id="111" creationId="{8E53713B-36C2-3C9E-24F7-F2E446F17150}"/>
          </ac:spMkLst>
        </pc:spChg>
        <pc:picChg chg="ord">
          <ac:chgData name="田中沙夜" userId="S::tanaka-saya-plusdojo2022@seplus2016.onmicrosoft.com::c6a6c5fb-ce4a-49cb-a0d1-1b29e7a6e2e1" providerId="AD" clId="Web-{DA201BC4-4650-B5E3-7C84-F0B47097794F}" dt="2022-06-28T17:16:29.039" v="702"/>
          <ac:picMkLst>
            <pc:docMk/>
            <pc:sldMk cId="3549709716" sldId="293"/>
            <ac:picMk id="5" creationId="{9801B5BF-11C6-33E2-81FA-E98F95534ABA}"/>
          </ac:picMkLst>
        </pc:picChg>
        <pc:picChg chg="add del mod">
          <ac:chgData name="田中沙夜" userId="S::tanaka-saya-plusdojo2022@seplus2016.onmicrosoft.com::c6a6c5fb-ce4a-49cb-a0d1-1b29e7a6e2e1" providerId="AD" clId="Web-{DA201BC4-4650-B5E3-7C84-F0B47097794F}" dt="2022-06-28T17:15:09.475" v="692"/>
          <ac:picMkLst>
            <pc:docMk/>
            <pc:sldMk cId="3549709716" sldId="293"/>
            <ac:picMk id="7" creationId="{ECFB25F5-6BE1-8605-D558-06A4BD97C2B9}"/>
          </ac:picMkLst>
        </pc:picChg>
        <pc:picChg chg="del">
          <ac:chgData name="田中沙夜" userId="S::tanaka-saya-plusdojo2022@seplus2016.onmicrosoft.com::c6a6c5fb-ce4a-49cb-a0d1-1b29e7a6e2e1" providerId="AD" clId="Web-{DA201BC4-4650-B5E3-7C84-F0B47097794F}" dt="2022-06-28T17:10:37.470" v="666"/>
          <ac:picMkLst>
            <pc:docMk/>
            <pc:sldMk cId="3549709716" sldId="293"/>
            <ac:picMk id="109" creationId="{E0E23D91-F6B0-FC2B-2FE1-FB0EC592C856}"/>
          </ac:picMkLst>
        </pc:picChg>
      </pc:sldChg>
      <pc:sldChg chg="modNotes">
        <pc:chgData name="田中沙夜" userId="S::tanaka-saya-plusdojo2022@seplus2016.onmicrosoft.com::c6a6c5fb-ce4a-49cb-a0d1-1b29e7a6e2e1" providerId="AD" clId="Web-{DA201BC4-4650-B5E3-7C84-F0B47097794F}" dt="2022-06-28T17:41:29.354" v="942"/>
        <pc:sldMkLst>
          <pc:docMk/>
          <pc:sldMk cId="3221453768" sldId="296"/>
        </pc:sldMkLst>
      </pc:sldChg>
      <pc:sldChg chg="modNotes">
        <pc:chgData name="田中沙夜" userId="S::tanaka-saya-plusdojo2022@seplus2016.onmicrosoft.com::c6a6c5fb-ce4a-49cb-a0d1-1b29e7a6e2e1" providerId="AD" clId="Web-{DA201BC4-4650-B5E3-7C84-F0B47097794F}" dt="2022-06-28T17:41:36.588" v="944"/>
        <pc:sldMkLst>
          <pc:docMk/>
          <pc:sldMk cId="2695299953" sldId="297"/>
        </pc:sldMkLst>
      </pc:sldChg>
      <pc:sldChg chg="del">
        <pc:chgData name="田中沙夜" userId="S::tanaka-saya-plusdojo2022@seplus2016.onmicrosoft.com::c6a6c5fb-ce4a-49cb-a0d1-1b29e7a6e2e1" providerId="AD" clId="Web-{DA201BC4-4650-B5E3-7C84-F0B47097794F}" dt="2022-06-28T14:58:32.574" v="41"/>
        <pc:sldMkLst>
          <pc:docMk/>
          <pc:sldMk cId="447979321" sldId="299"/>
        </pc:sldMkLst>
      </pc:sldChg>
      <pc:sldChg chg="del">
        <pc:chgData name="田中沙夜" userId="S::tanaka-saya-plusdojo2022@seplus2016.onmicrosoft.com::c6a6c5fb-ce4a-49cb-a0d1-1b29e7a6e2e1" providerId="AD" clId="Web-{DA201BC4-4650-B5E3-7C84-F0B47097794F}" dt="2022-06-28T16:47:11.433" v="584"/>
        <pc:sldMkLst>
          <pc:docMk/>
          <pc:sldMk cId="1267387325" sldId="314"/>
        </pc:sldMkLst>
      </pc:sldChg>
      <pc:sldChg chg="del">
        <pc:chgData name="田中沙夜" userId="S::tanaka-saya-plusdojo2022@seplus2016.onmicrosoft.com::c6a6c5fb-ce4a-49cb-a0d1-1b29e7a6e2e1" providerId="AD" clId="Web-{DA201BC4-4650-B5E3-7C84-F0B47097794F}" dt="2022-06-28T16:53:37.895" v="600"/>
        <pc:sldMkLst>
          <pc:docMk/>
          <pc:sldMk cId="1677804924" sldId="316"/>
        </pc:sldMkLst>
      </pc:sldChg>
      <pc:sldChg chg="del">
        <pc:chgData name="田中沙夜" userId="S::tanaka-saya-plusdojo2022@seplus2016.onmicrosoft.com::c6a6c5fb-ce4a-49cb-a0d1-1b29e7a6e2e1" providerId="AD" clId="Web-{DA201BC4-4650-B5E3-7C84-F0B47097794F}" dt="2022-06-28T14:58:31.808" v="40"/>
        <pc:sldMkLst>
          <pc:docMk/>
          <pc:sldMk cId="170107118" sldId="322"/>
        </pc:sldMkLst>
      </pc:sldChg>
      <pc:sldChg chg="addSp delSp modSp">
        <pc:chgData name="田中沙夜" userId="S::tanaka-saya-plusdojo2022@seplus2016.onmicrosoft.com::c6a6c5fb-ce4a-49cb-a0d1-1b29e7a6e2e1" providerId="AD" clId="Web-{DA201BC4-4650-B5E3-7C84-F0B47097794F}" dt="2022-06-28T16:37:28.229" v="574" actId="20577"/>
        <pc:sldMkLst>
          <pc:docMk/>
          <pc:sldMk cId="624262611" sldId="324"/>
        </pc:sldMkLst>
        <pc:spChg chg="mod">
          <ac:chgData name="田中沙夜" userId="S::tanaka-saya-plusdojo2022@seplus2016.onmicrosoft.com::c6a6c5fb-ce4a-49cb-a0d1-1b29e7a6e2e1" providerId="AD" clId="Web-{DA201BC4-4650-B5E3-7C84-F0B47097794F}" dt="2022-06-28T16:26:22.792" v="449" actId="20577"/>
          <ac:spMkLst>
            <pc:docMk/>
            <pc:sldMk cId="624262611" sldId="324"/>
            <ac:spMk id="2" creationId="{103EA225-A4E0-A206-DDA3-14C0A2AC6BBB}"/>
          </ac:spMkLst>
        </pc:spChg>
        <pc:spChg chg="del topLvl">
          <ac:chgData name="田中沙夜" userId="S::tanaka-saya-plusdojo2022@seplus2016.onmicrosoft.com::c6a6c5fb-ce4a-49cb-a0d1-1b29e7a6e2e1" providerId="AD" clId="Web-{DA201BC4-4650-B5E3-7C84-F0B47097794F}" dt="2022-06-28T16:19:27.362" v="375"/>
          <ac:spMkLst>
            <pc:docMk/>
            <pc:sldMk cId="624262611" sldId="324"/>
            <ac:spMk id="3" creationId="{5F0CBE66-6222-9C1D-175F-904B51A5029D}"/>
          </ac:spMkLst>
        </pc:spChg>
        <pc:spChg chg="mod topLvl">
          <ac:chgData name="田中沙夜" userId="S::tanaka-saya-plusdojo2022@seplus2016.onmicrosoft.com::c6a6c5fb-ce4a-49cb-a0d1-1b29e7a6e2e1" providerId="AD" clId="Web-{DA201BC4-4650-B5E3-7C84-F0B47097794F}" dt="2022-06-28T16:25:38.729" v="431" actId="1076"/>
          <ac:spMkLst>
            <pc:docMk/>
            <pc:sldMk cId="624262611" sldId="324"/>
            <ac:spMk id="4" creationId="{C6146DD0-7CCC-FDE9-1E8A-B81FAD0EA355}"/>
          </ac:spMkLst>
        </pc:spChg>
        <pc:spChg chg="del mod">
          <ac:chgData name="田中沙夜" userId="S::tanaka-saya-plusdojo2022@seplus2016.onmicrosoft.com::c6a6c5fb-ce4a-49cb-a0d1-1b29e7a6e2e1" providerId="AD" clId="Web-{DA201BC4-4650-B5E3-7C84-F0B47097794F}" dt="2022-06-28T16:19:10.909" v="371"/>
          <ac:spMkLst>
            <pc:docMk/>
            <pc:sldMk cId="624262611" sldId="324"/>
            <ac:spMk id="5" creationId="{AD97C804-0526-5298-EAFB-52ECA96E10EE}"/>
          </ac:spMkLst>
        </pc:spChg>
        <pc:spChg chg="mod">
          <ac:chgData name="田中沙夜" userId="S::tanaka-saya-plusdojo2022@seplus2016.onmicrosoft.com::c6a6c5fb-ce4a-49cb-a0d1-1b29e7a6e2e1" providerId="AD" clId="Web-{DA201BC4-4650-B5E3-7C84-F0B47097794F}" dt="2022-06-28T16:25:55.994" v="442" actId="1076"/>
          <ac:spMkLst>
            <pc:docMk/>
            <pc:sldMk cId="624262611" sldId="324"/>
            <ac:spMk id="9" creationId="{F34BE90A-F6F3-6688-CD48-5B1CA61D9EE9}"/>
          </ac:spMkLst>
        </pc:spChg>
        <pc:spChg chg="add mod ord">
          <ac:chgData name="田中沙夜" userId="S::tanaka-saya-plusdojo2022@seplus2016.onmicrosoft.com::c6a6c5fb-ce4a-49cb-a0d1-1b29e7a6e2e1" providerId="AD" clId="Web-{DA201BC4-4650-B5E3-7C84-F0B47097794F}" dt="2022-06-28T16:35:25.117" v="561" actId="20577"/>
          <ac:spMkLst>
            <pc:docMk/>
            <pc:sldMk cId="624262611" sldId="324"/>
            <ac:spMk id="11" creationId="{204EB5E0-9A03-CAF4-6AD1-BFB6B725B3F1}"/>
          </ac:spMkLst>
        </pc:spChg>
        <pc:spChg chg="add mod">
          <ac:chgData name="田中沙夜" userId="S::tanaka-saya-plusdojo2022@seplus2016.onmicrosoft.com::c6a6c5fb-ce4a-49cb-a0d1-1b29e7a6e2e1" providerId="AD" clId="Web-{DA201BC4-4650-B5E3-7C84-F0B47097794F}" dt="2022-06-28T16:15:08.873" v="347" actId="1076"/>
          <ac:spMkLst>
            <pc:docMk/>
            <pc:sldMk cId="624262611" sldId="324"/>
            <ac:spMk id="12" creationId="{044DE705-7E05-E573-B4B6-42863C5E7869}"/>
          </ac:spMkLst>
        </pc:spChg>
        <pc:spChg chg="add del mod">
          <ac:chgData name="田中沙夜" userId="S::tanaka-saya-plusdojo2022@seplus2016.onmicrosoft.com::c6a6c5fb-ce4a-49cb-a0d1-1b29e7a6e2e1" providerId="AD" clId="Web-{DA201BC4-4650-B5E3-7C84-F0B47097794F}" dt="2022-06-28T16:22:17.381" v="400"/>
          <ac:spMkLst>
            <pc:docMk/>
            <pc:sldMk cId="624262611" sldId="324"/>
            <ac:spMk id="13" creationId="{F9C8297A-388E-30D8-1995-48A3D1D828F6}"/>
          </ac:spMkLst>
        </pc:spChg>
        <pc:spChg chg="add mod">
          <ac:chgData name="田中沙夜" userId="S::tanaka-saya-plusdojo2022@seplus2016.onmicrosoft.com::c6a6c5fb-ce4a-49cb-a0d1-1b29e7a6e2e1" providerId="AD" clId="Web-{DA201BC4-4650-B5E3-7C84-F0B47097794F}" dt="2022-06-28T16:18:30.158" v="362" actId="14100"/>
          <ac:spMkLst>
            <pc:docMk/>
            <pc:sldMk cId="624262611" sldId="324"/>
            <ac:spMk id="15" creationId="{2DAC7BD3-ADA8-065F-11C0-3F474C70A3B0}"/>
          </ac:spMkLst>
        </pc:spChg>
        <pc:spChg chg="add mod">
          <ac:chgData name="田中沙夜" userId="S::tanaka-saya-plusdojo2022@seplus2016.onmicrosoft.com::c6a6c5fb-ce4a-49cb-a0d1-1b29e7a6e2e1" providerId="AD" clId="Web-{DA201BC4-4650-B5E3-7C84-F0B47097794F}" dt="2022-06-28T16:32:37.504" v="548" actId="20577"/>
          <ac:spMkLst>
            <pc:docMk/>
            <pc:sldMk cId="624262611" sldId="324"/>
            <ac:spMk id="19" creationId="{6064BD76-0755-47D9-E19A-001E5DB3DFF0}"/>
          </ac:spMkLst>
        </pc:spChg>
        <pc:spChg chg="mod topLvl">
          <ac:chgData name="田中沙夜" userId="S::tanaka-saya-plusdojo2022@seplus2016.onmicrosoft.com::c6a6c5fb-ce4a-49cb-a0d1-1b29e7a6e2e1" providerId="AD" clId="Web-{DA201BC4-4650-B5E3-7C84-F0B47097794F}" dt="2022-06-28T16:36:45.228" v="572" actId="20577"/>
          <ac:spMkLst>
            <pc:docMk/>
            <pc:sldMk cId="624262611" sldId="324"/>
            <ac:spMk id="24" creationId="{0C4DBA88-2368-5A2D-5C1A-CBEBD4160DC3}"/>
          </ac:spMkLst>
        </pc:spChg>
        <pc:spChg chg="add mod">
          <ac:chgData name="田中沙夜" userId="S::tanaka-saya-plusdojo2022@seplus2016.onmicrosoft.com::c6a6c5fb-ce4a-49cb-a0d1-1b29e7a6e2e1" providerId="AD" clId="Web-{DA201BC4-4650-B5E3-7C84-F0B47097794F}" dt="2022-06-28T16:35:16.695" v="559" actId="20577"/>
          <ac:spMkLst>
            <pc:docMk/>
            <pc:sldMk cId="624262611" sldId="324"/>
            <ac:spMk id="28" creationId="{DA1B7646-635F-1D29-2AAA-630617DF2129}"/>
          </ac:spMkLst>
        </pc:spChg>
        <pc:spChg chg="mod">
          <ac:chgData name="田中沙夜" userId="S::tanaka-saya-plusdojo2022@seplus2016.onmicrosoft.com::c6a6c5fb-ce4a-49cb-a0d1-1b29e7a6e2e1" providerId="AD" clId="Web-{DA201BC4-4650-B5E3-7C84-F0B47097794F}" dt="2022-06-28T16:36:55.791" v="573" actId="20577"/>
          <ac:spMkLst>
            <pc:docMk/>
            <pc:sldMk cId="624262611" sldId="324"/>
            <ac:spMk id="33" creationId="{B14A62C3-2E0E-AEB3-7AB3-EDA8649C69EA}"/>
          </ac:spMkLst>
        </pc:spChg>
        <pc:spChg chg="del">
          <ac:chgData name="田中沙夜" userId="S::tanaka-saya-plusdojo2022@seplus2016.onmicrosoft.com::c6a6c5fb-ce4a-49cb-a0d1-1b29e7a6e2e1" providerId="AD" clId="Web-{DA201BC4-4650-B5E3-7C84-F0B47097794F}" dt="2022-06-28T16:24:32.415" v="423"/>
          <ac:spMkLst>
            <pc:docMk/>
            <pc:sldMk cId="624262611" sldId="324"/>
            <ac:spMk id="35" creationId="{AD09C89B-1F85-C67C-1BB4-CD56EE704085}"/>
          </ac:spMkLst>
        </pc:spChg>
        <pc:spChg chg="del">
          <ac:chgData name="田中沙夜" userId="S::tanaka-saya-plusdojo2022@seplus2016.onmicrosoft.com::c6a6c5fb-ce4a-49cb-a0d1-1b29e7a6e2e1" providerId="AD" clId="Web-{DA201BC4-4650-B5E3-7C84-F0B47097794F}" dt="2022-06-28T16:24:30.540" v="422"/>
          <ac:spMkLst>
            <pc:docMk/>
            <pc:sldMk cId="624262611" sldId="324"/>
            <ac:spMk id="36" creationId="{6FBF82D1-0E7C-E6E1-7C08-516D40CD80DE}"/>
          </ac:spMkLst>
        </pc:spChg>
        <pc:spChg chg="mod">
          <ac:chgData name="田中沙夜" userId="S::tanaka-saya-plusdojo2022@seplus2016.onmicrosoft.com::c6a6c5fb-ce4a-49cb-a0d1-1b29e7a6e2e1" providerId="AD" clId="Web-{DA201BC4-4650-B5E3-7C84-F0B47097794F}" dt="2022-06-28T16:37:28.229" v="574" actId="20577"/>
          <ac:spMkLst>
            <pc:docMk/>
            <pc:sldMk cId="624262611" sldId="324"/>
            <ac:spMk id="40" creationId="{80F1D152-70E1-A92D-C202-6D245E3E0FFF}"/>
          </ac:spMkLst>
        </pc:spChg>
        <pc:spChg chg="del">
          <ac:chgData name="田中沙夜" userId="S::tanaka-saya-plusdojo2022@seplus2016.onmicrosoft.com::c6a6c5fb-ce4a-49cb-a0d1-1b29e7a6e2e1" providerId="AD" clId="Web-{DA201BC4-4650-B5E3-7C84-F0B47097794F}" dt="2022-06-28T16:22:27.928" v="402"/>
          <ac:spMkLst>
            <pc:docMk/>
            <pc:sldMk cId="624262611" sldId="324"/>
            <ac:spMk id="42" creationId="{512EB071-AB74-4A30-08B2-0EC829EC8F97}"/>
          </ac:spMkLst>
        </pc:spChg>
        <pc:spChg chg="del">
          <ac:chgData name="田中沙夜" userId="S::tanaka-saya-plusdojo2022@seplus2016.onmicrosoft.com::c6a6c5fb-ce4a-49cb-a0d1-1b29e7a6e2e1" providerId="AD" clId="Web-{DA201BC4-4650-B5E3-7C84-F0B47097794F}" dt="2022-06-28T16:22:30.741" v="403"/>
          <ac:spMkLst>
            <pc:docMk/>
            <pc:sldMk cId="624262611" sldId="324"/>
            <ac:spMk id="43" creationId="{52C2D994-223D-DF0B-CF33-C813AC5E9331}"/>
          </ac:spMkLst>
        </pc:spChg>
        <pc:grpChg chg="del">
          <ac:chgData name="田中沙夜" userId="S::tanaka-saya-plusdojo2022@seplus2016.onmicrosoft.com::c6a6c5fb-ce4a-49cb-a0d1-1b29e7a6e2e1" providerId="AD" clId="Web-{DA201BC4-4650-B5E3-7C84-F0B47097794F}" dt="2022-06-28T16:19:10.909" v="371"/>
          <ac:grpSpMkLst>
            <pc:docMk/>
            <pc:sldMk cId="624262611" sldId="324"/>
            <ac:grpSpMk id="6" creationId="{313DA45C-F61C-865D-3D22-6FECF5FCEA39}"/>
          </ac:grpSpMkLst>
        </pc:grpChg>
        <pc:grpChg chg="add del topLvl">
          <ac:chgData name="田中沙夜" userId="S::tanaka-saya-plusdojo2022@seplus2016.onmicrosoft.com::c6a6c5fb-ce4a-49cb-a0d1-1b29e7a6e2e1" providerId="AD" clId="Web-{DA201BC4-4650-B5E3-7C84-F0B47097794F}" dt="2022-06-28T16:19:24.331" v="374"/>
          <ac:grpSpMkLst>
            <pc:docMk/>
            <pc:sldMk cId="624262611" sldId="324"/>
            <ac:grpSpMk id="8" creationId="{B7CE7A25-20E1-663E-F719-CC16988E9F29}"/>
          </ac:grpSpMkLst>
        </pc:grpChg>
        <pc:grpChg chg="del">
          <ac:chgData name="田中沙夜" userId="S::tanaka-saya-plusdojo2022@seplus2016.onmicrosoft.com::c6a6c5fb-ce4a-49cb-a0d1-1b29e7a6e2e1" providerId="AD" clId="Web-{DA201BC4-4650-B5E3-7C84-F0B47097794F}" dt="2022-06-28T16:19:07.909" v="370"/>
          <ac:grpSpMkLst>
            <pc:docMk/>
            <pc:sldMk cId="624262611" sldId="324"/>
            <ac:grpSpMk id="10" creationId="{4F60F474-A5C5-01BA-69FB-B31B01B9D271}"/>
          </ac:grpSpMkLst>
        </pc:grpChg>
        <pc:grpChg chg="add mod">
          <ac:chgData name="田中沙夜" userId="S::tanaka-saya-plusdojo2022@seplus2016.onmicrosoft.com::c6a6c5fb-ce4a-49cb-a0d1-1b29e7a6e2e1" providerId="AD" clId="Web-{DA201BC4-4650-B5E3-7C84-F0B47097794F}" dt="2022-06-28T16:25:38.775" v="435" actId="1076"/>
          <ac:grpSpMkLst>
            <pc:docMk/>
            <pc:sldMk cId="624262611" sldId="324"/>
            <ac:grpSpMk id="16" creationId="{7AAFB3D7-E0F4-8094-DC41-679D0E273318}"/>
          </ac:grpSpMkLst>
        </pc:grpChg>
        <pc:grpChg chg="mod">
          <ac:chgData name="田中沙夜" userId="S::tanaka-saya-plusdojo2022@seplus2016.onmicrosoft.com::c6a6c5fb-ce4a-49cb-a0d1-1b29e7a6e2e1" providerId="AD" clId="Web-{DA201BC4-4650-B5E3-7C84-F0B47097794F}" dt="2022-06-28T16:25:38.744" v="433" actId="1076"/>
          <ac:grpSpMkLst>
            <pc:docMk/>
            <pc:sldMk cId="624262611" sldId="324"/>
            <ac:grpSpMk id="26" creationId="{7C48E1F7-C232-07EB-6664-60DD8654067C}"/>
          </ac:grpSpMkLst>
        </pc:grpChg>
        <pc:grpChg chg="del">
          <ac:chgData name="田中沙夜" userId="S::tanaka-saya-plusdojo2022@seplus2016.onmicrosoft.com::c6a6c5fb-ce4a-49cb-a0d1-1b29e7a6e2e1" providerId="AD" clId="Web-{DA201BC4-4650-B5E3-7C84-F0B47097794F}" dt="2022-06-28T16:24:32.415" v="423"/>
          <ac:grpSpMkLst>
            <pc:docMk/>
            <pc:sldMk cId="624262611" sldId="324"/>
            <ac:grpSpMk id="32" creationId="{F20DEA5D-857D-85C3-782F-2659BE2FC59A}"/>
          </ac:grpSpMkLst>
        </pc:grpChg>
        <pc:grpChg chg="del">
          <ac:chgData name="田中沙夜" userId="S::tanaka-saya-plusdojo2022@seplus2016.onmicrosoft.com::c6a6c5fb-ce4a-49cb-a0d1-1b29e7a6e2e1" providerId="AD" clId="Web-{DA201BC4-4650-B5E3-7C84-F0B47097794F}" dt="2022-06-28T16:24:30.540" v="422"/>
          <ac:grpSpMkLst>
            <pc:docMk/>
            <pc:sldMk cId="624262611" sldId="324"/>
            <ac:grpSpMk id="34" creationId="{041A93C4-2EAA-006A-B5D4-E480AE5656C5}"/>
          </ac:grpSpMkLst>
        </pc:grpChg>
        <pc:grpChg chg="mod">
          <ac:chgData name="田中沙夜" userId="S::tanaka-saya-plusdojo2022@seplus2016.onmicrosoft.com::c6a6c5fb-ce4a-49cb-a0d1-1b29e7a6e2e1" providerId="AD" clId="Web-{DA201BC4-4650-B5E3-7C84-F0B47097794F}" dt="2022-06-28T16:25:38.760" v="434" actId="1076"/>
          <ac:grpSpMkLst>
            <pc:docMk/>
            <pc:sldMk cId="624262611" sldId="324"/>
            <ac:grpSpMk id="37" creationId="{9744496E-27FC-D5DC-FDC1-5039CC9C34B8}"/>
          </ac:grpSpMkLst>
        </pc:grpChg>
        <pc:grpChg chg="del">
          <ac:chgData name="田中沙夜" userId="S::tanaka-saya-plusdojo2022@seplus2016.onmicrosoft.com::c6a6c5fb-ce4a-49cb-a0d1-1b29e7a6e2e1" providerId="AD" clId="Web-{DA201BC4-4650-B5E3-7C84-F0B47097794F}" dt="2022-06-28T16:22:30.741" v="403"/>
          <ac:grpSpMkLst>
            <pc:docMk/>
            <pc:sldMk cId="624262611" sldId="324"/>
            <ac:grpSpMk id="39" creationId="{1CB35F31-C60C-9F8E-3038-2F94D7FE7C65}"/>
          </ac:grpSpMkLst>
        </pc:grpChg>
        <pc:grpChg chg="del">
          <ac:chgData name="田中沙夜" userId="S::tanaka-saya-plusdojo2022@seplus2016.onmicrosoft.com::c6a6c5fb-ce4a-49cb-a0d1-1b29e7a6e2e1" providerId="AD" clId="Web-{DA201BC4-4650-B5E3-7C84-F0B47097794F}" dt="2022-06-28T16:22:27.928" v="402"/>
          <ac:grpSpMkLst>
            <pc:docMk/>
            <pc:sldMk cId="624262611" sldId="324"/>
            <ac:grpSpMk id="41" creationId="{FE99CC76-BA66-83E5-E6C4-005CA8AF05E1}"/>
          </ac:grpSpMkLst>
        </pc:grpChg>
        <pc:cxnChg chg="add del mod">
          <ac:chgData name="田中沙夜" userId="S::tanaka-saya-plusdojo2022@seplus2016.onmicrosoft.com::c6a6c5fb-ce4a-49cb-a0d1-1b29e7a6e2e1" providerId="AD" clId="Web-{DA201BC4-4650-B5E3-7C84-F0B47097794F}" dt="2022-06-28T16:34:29.585" v="557"/>
          <ac:cxnSpMkLst>
            <pc:docMk/>
            <pc:sldMk cId="624262611" sldId="324"/>
            <ac:cxnSpMk id="17" creationId="{58B25822-738D-1BAA-59C9-83B40DA9CA38}"/>
          </ac:cxnSpMkLst>
        </pc:cxnChg>
        <pc:cxnChg chg="add del mod">
          <ac:chgData name="田中沙夜" userId="S::tanaka-saya-plusdojo2022@seplus2016.onmicrosoft.com::c6a6c5fb-ce4a-49cb-a0d1-1b29e7a6e2e1" providerId="AD" clId="Web-{DA201BC4-4650-B5E3-7C84-F0B47097794F}" dt="2022-06-28T16:33:57.631" v="554"/>
          <ac:cxnSpMkLst>
            <pc:docMk/>
            <pc:sldMk cId="624262611" sldId="324"/>
            <ac:cxnSpMk id="20" creationId="{F3B30954-9349-2662-65F0-7DC1E6FE3A3A}"/>
          </ac:cxnSpMkLst>
        </pc:cxnChg>
        <pc:cxnChg chg="add del mod">
          <ac:chgData name="田中沙夜" userId="S::tanaka-saya-plusdojo2022@seplus2016.onmicrosoft.com::c6a6c5fb-ce4a-49cb-a0d1-1b29e7a6e2e1" providerId="AD" clId="Web-{DA201BC4-4650-B5E3-7C84-F0B47097794F}" dt="2022-06-28T16:29:39.375" v="503"/>
          <ac:cxnSpMkLst>
            <pc:docMk/>
            <pc:sldMk cId="624262611" sldId="324"/>
            <ac:cxnSpMk id="29" creationId="{BF922DAD-EE95-CA90-7DC8-7347FFAAD81F}"/>
          </ac:cxnSpMkLst>
        </pc:cxnChg>
      </pc:sldChg>
      <pc:sldChg chg="del">
        <pc:chgData name="田中沙夜" userId="S::tanaka-saya-plusdojo2022@seplus2016.onmicrosoft.com::c6a6c5fb-ce4a-49cb-a0d1-1b29e7a6e2e1" providerId="AD" clId="Web-{DA201BC4-4650-B5E3-7C84-F0B47097794F}" dt="2022-06-28T16:47:25.121" v="585"/>
        <pc:sldMkLst>
          <pc:docMk/>
          <pc:sldMk cId="3591475225" sldId="325"/>
        </pc:sldMkLst>
      </pc:sldChg>
      <pc:sldChg chg="addSp modSp del">
        <pc:chgData name="田中沙夜" userId="S::tanaka-saya-plusdojo2022@seplus2016.onmicrosoft.com::c6a6c5fb-ce4a-49cb-a0d1-1b29e7a6e2e1" providerId="AD" clId="Web-{DA201BC4-4650-B5E3-7C84-F0B47097794F}" dt="2022-06-28T17:17:10.446" v="704"/>
        <pc:sldMkLst>
          <pc:docMk/>
          <pc:sldMk cId="1812266112" sldId="328"/>
        </pc:sldMkLst>
        <pc:spChg chg="add mod">
          <ac:chgData name="田中沙夜" userId="S::tanaka-saya-plusdojo2022@seplus2016.onmicrosoft.com::c6a6c5fb-ce4a-49cb-a0d1-1b29e7a6e2e1" providerId="AD" clId="Web-{DA201BC4-4650-B5E3-7C84-F0B47097794F}" dt="2022-06-28T14:55:04.179" v="6" actId="1076"/>
          <ac:spMkLst>
            <pc:docMk/>
            <pc:sldMk cId="1812266112" sldId="328"/>
            <ac:spMk id="5" creationId="{554313BB-E14F-BF2D-254E-45B8A8DB8B5A}"/>
          </ac:spMkLst>
        </pc:spChg>
        <pc:spChg chg="mod">
          <ac:chgData name="田中沙夜" userId="S::tanaka-saya-plusdojo2022@seplus2016.onmicrosoft.com::c6a6c5fb-ce4a-49cb-a0d1-1b29e7a6e2e1" providerId="AD" clId="Web-{DA201BC4-4650-B5E3-7C84-F0B47097794F}" dt="2022-06-28T14:54:56.491" v="4" actId="20577"/>
          <ac:spMkLst>
            <pc:docMk/>
            <pc:sldMk cId="1812266112" sldId="328"/>
            <ac:spMk id="11" creationId="{3D1F6602-EBB4-3157-38FC-FD45CBA5CA31}"/>
          </ac:spMkLst>
        </pc:spChg>
      </pc:sldChg>
      <pc:sldChg chg="addSp delSp modSp modNotes">
        <pc:chgData name="田中沙夜" userId="S::tanaka-saya-plusdojo2022@seplus2016.onmicrosoft.com::c6a6c5fb-ce4a-49cb-a0d1-1b29e7a6e2e1" providerId="AD" clId="Web-{DA201BC4-4650-B5E3-7C84-F0B47097794F}" dt="2022-06-28T17:42:11.761" v="964"/>
        <pc:sldMkLst>
          <pc:docMk/>
          <pc:sldMk cId="773991591" sldId="329"/>
        </pc:sldMkLst>
        <pc:spChg chg="add del">
          <ac:chgData name="田中沙夜" userId="S::tanaka-saya-plusdojo2022@seplus2016.onmicrosoft.com::c6a6c5fb-ce4a-49cb-a0d1-1b29e7a6e2e1" providerId="AD" clId="Web-{DA201BC4-4650-B5E3-7C84-F0B47097794F}" dt="2022-06-28T14:55:12.492" v="12"/>
          <ac:spMkLst>
            <pc:docMk/>
            <pc:sldMk cId="773991591" sldId="329"/>
            <ac:spMk id="6" creationId="{68A980E6-FAAD-101B-E8D0-378E9AB0772B}"/>
          </ac:spMkLst>
        </pc:spChg>
        <pc:spChg chg="add mod">
          <ac:chgData name="田中沙夜" userId="S::tanaka-saya-plusdojo2022@seplus2016.onmicrosoft.com::c6a6c5fb-ce4a-49cb-a0d1-1b29e7a6e2e1" providerId="AD" clId="Web-{DA201BC4-4650-B5E3-7C84-F0B47097794F}" dt="2022-06-28T14:55:27.914" v="18" actId="1076"/>
          <ac:spMkLst>
            <pc:docMk/>
            <pc:sldMk cId="773991591" sldId="329"/>
            <ac:spMk id="7" creationId="{3E068942-5E05-E01F-CF93-38519F5253A6}"/>
          </ac:spMkLst>
        </pc:spChg>
        <pc:spChg chg="mod">
          <ac:chgData name="田中沙夜" userId="S::tanaka-saya-plusdojo2022@seplus2016.onmicrosoft.com::c6a6c5fb-ce4a-49cb-a0d1-1b29e7a6e2e1" providerId="AD" clId="Web-{DA201BC4-4650-B5E3-7C84-F0B47097794F}" dt="2022-06-28T14:55:22.476" v="16" actId="20577"/>
          <ac:spMkLst>
            <pc:docMk/>
            <pc:sldMk cId="773991591" sldId="329"/>
            <ac:spMk id="11" creationId="{3D1F6602-EBB4-3157-38FC-FD45CBA5CA31}"/>
          </ac:spMkLst>
        </pc:spChg>
      </pc:sldChg>
      <pc:sldChg chg="del">
        <pc:chgData name="田中沙夜" userId="S::tanaka-saya-plusdojo2022@seplus2016.onmicrosoft.com::c6a6c5fb-ce4a-49cb-a0d1-1b29e7a6e2e1" providerId="AD" clId="Web-{DA201BC4-4650-B5E3-7C84-F0B47097794F}" dt="2022-06-28T14:58:19.448" v="38"/>
        <pc:sldMkLst>
          <pc:docMk/>
          <pc:sldMk cId="663098632" sldId="330"/>
        </pc:sldMkLst>
      </pc:sldChg>
      <pc:sldChg chg="del">
        <pc:chgData name="田中沙夜" userId="S::tanaka-saya-plusdojo2022@seplus2016.onmicrosoft.com::c6a6c5fb-ce4a-49cb-a0d1-1b29e7a6e2e1" providerId="AD" clId="Web-{DA201BC4-4650-B5E3-7C84-F0B47097794F}" dt="2022-06-28T14:59:02.683" v="44"/>
        <pc:sldMkLst>
          <pc:docMk/>
          <pc:sldMk cId="1159143464" sldId="331"/>
        </pc:sldMkLst>
      </pc:sldChg>
      <pc:sldChg chg="del">
        <pc:chgData name="田中沙夜" userId="S::tanaka-saya-plusdojo2022@seplus2016.onmicrosoft.com::c6a6c5fb-ce4a-49cb-a0d1-1b29e7a6e2e1" providerId="AD" clId="Web-{DA201BC4-4650-B5E3-7C84-F0B47097794F}" dt="2022-06-28T16:16:02.655" v="351"/>
        <pc:sldMkLst>
          <pc:docMk/>
          <pc:sldMk cId="1280565565" sldId="332"/>
        </pc:sldMkLst>
      </pc:sldChg>
      <pc:sldChg chg="addSp delSp modSp">
        <pc:chgData name="田中沙夜" userId="S::tanaka-saya-plusdojo2022@seplus2016.onmicrosoft.com::c6a6c5fb-ce4a-49cb-a0d1-1b29e7a6e2e1" providerId="AD" clId="Web-{DA201BC4-4650-B5E3-7C84-F0B47097794F}" dt="2022-06-28T16:45:41.458" v="582"/>
        <pc:sldMkLst>
          <pc:docMk/>
          <pc:sldMk cId="4174731628" sldId="339"/>
        </pc:sldMkLst>
        <pc:spChg chg="del mod">
          <ac:chgData name="田中沙夜" userId="S::tanaka-saya-plusdojo2022@seplus2016.onmicrosoft.com::c6a6c5fb-ce4a-49cb-a0d1-1b29e7a6e2e1" providerId="AD" clId="Web-{DA201BC4-4650-B5E3-7C84-F0B47097794F}" dt="2022-06-28T15:47:11.484" v="275"/>
          <ac:spMkLst>
            <pc:docMk/>
            <pc:sldMk cId="4174731628" sldId="339"/>
            <ac:spMk id="2" creationId="{103EA225-A4E0-A206-DDA3-14C0A2AC6BBB}"/>
          </ac:spMkLst>
        </pc:spChg>
        <pc:spChg chg="add del mod">
          <ac:chgData name="田中沙夜" userId="S::tanaka-saya-plusdojo2022@seplus2016.onmicrosoft.com::c6a6c5fb-ce4a-49cb-a0d1-1b29e7a6e2e1" providerId="AD" clId="Web-{DA201BC4-4650-B5E3-7C84-F0B47097794F}" dt="2022-06-28T15:32:34.646" v="167"/>
          <ac:spMkLst>
            <pc:docMk/>
            <pc:sldMk cId="4174731628" sldId="339"/>
            <ac:spMk id="3" creationId="{0472872D-9EC1-CDF9-0A98-DE1334D7B19A}"/>
          </ac:spMkLst>
        </pc:spChg>
        <pc:spChg chg="add mod">
          <ac:chgData name="田中沙夜" userId="S::tanaka-saya-plusdojo2022@seplus2016.onmicrosoft.com::c6a6c5fb-ce4a-49cb-a0d1-1b29e7a6e2e1" providerId="AD" clId="Web-{DA201BC4-4650-B5E3-7C84-F0B47097794F}" dt="2022-06-28T15:48:35.220" v="298" actId="1076"/>
          <ac:spMkLst>
            <pc:docMk/>
            <pc:sldMk cId="4174731628" sldId="339"/>
            <ac:spMk id="3" creationId="{C1E3AB9F-EE6F-DB11-C131-381D3BA68BCE}"/>
          </ac:spMkLst>
        </pc:spChg>
        <pc:spChg chg="mod">
          <ac:chgData name="田中沙夜" userId="S::tanaka-saya-plusdojo2022@seplus2016.onmicrosoft.com::c6a6c5fb-ce4a-49cb-a0d1-1b29e7a6e2e1" providerId="AD" clId="Web-{DA201BC4-4650-B5E3-7C84-F0B47097794F}" dt="2022-06-28T16:45:25.505" v="580"/>
          <ac:spMkLst>
            <pc:docMk/>
            <pc:sldMk cId="4174731628" sldId="339"/>
            <ac:spMk id="5" creationId="{477592B6-9E37-FAB7-34F1-28C72F704CE8}"/>
          </ac:spMkLst>
        </pc:spChg>
        <pc:spChg chg="mod">
          <ac:chgData name="田中沙夜" userId="S::tanaka-saya-plusdojo2022@seplus2016.onmicrosoft.com::c6a6c5fb-ce4a-49cb-a0d1-1b29e7a6e2e1" providerId="AD" clId="Web-{DA201BC4-4650-B5E3-7C84-F0B47097794F}" dt="2022-06-28T15:47:25.094" v="278" actId="1076"/>
          <ac:spMkLst>
            <pc:docMk/>
            <pc:sldMk cId="4174731628" sldId="339"/>
            <ac:spMk id="6" creationId="{FFE8D41C-B08E-AC9B-67D4-C10BD4B121BA}"/>
          </ac:spMkLst>
        </pc:spChg>
        <pc:spChg chg="add del mod">
          <ac:chgData name="田中沙夜" userId="S::tanaka-saya-plusdojo2022@seplus2016.onmicrosoft.com::c6a6c5fb-ce4a-49cb-a0d1-1b29e7a6e2e1" providerId="AD" clId="Web-{DA201BC4-4650-B5E3-7C84-F0B47097794F}" dt="2022-06-28T15:35:06.138" v="200"/>
          <ac:spMkLst>
            <pc:docMk/>
            <pc:sldMk cId="4174731628" sldId="339"/>
            <ac:spMk id="7" creationId="{A9556B34-EE37-D218-DC4A-D88C7C977773}"/>
          </ac:spMkLst>
        </pc:spChg>
        <pc:spChg chg="add del mod">
          <ac:chgData name="田中沙夜" userId="S::tanaka-saya-plusdojo2022@seplus2016.onmicrosoft.com::c6a6c5fb-ce4a-49cb-a0d1-1b29e7a6e2e1" providerId="AD" clId="Web-{DA201BC4-4650-B5E3-7C84-F0B47097794F}" dt="2022-06-28T15:35:06.138" v="199"/>
          <ac:spMkLst>
            <pc:docMk/>
            <pc:sldMk cId="4174731628" sldId="339"/>
            <ac:spMk id="8" creationId="{F0BC94C8-D908-D7B9-484A-5613CA3FF12D}"/>
          </ac:spMkLst>
        </pc:spChg>
        <pc:spChg chg="mod">
          <ac:chgData name="田中沙夜" userId="S::tanaka-saya-plusdojo2022@seplus2016.onmicrosoft.com::c6a6c5fb-ce4a-49cb-a0d1-1b29e7a6e2e1" providerId="AD" clId="Web-{DA201BC4-4650-B5E3-7C84-F0B47097794F}" dt="2022-06-28T15:47:00.718" v="270" actId="14100"/>
          <ac:spMkLst>
            <pc:docMk/>
            <pc:sldMk cId="4174731628" sldId="339"/>
            <ac:spMk id="9" creationId="{F34BE90A-F6F3-6688-CD48-5B1CA61D9EE9}"/>
          </ac:spMkLst>
        </pc:spChg>
        <pc:spChg chg="mod">
          <ac:chgData name="田中沙夜" userId="S::tanaka-saya-plusdojo2022@seplus2016.onmicrosoft.com::c6a6c5fb-ce4a-49cb-a0d1-1b29e7a6e2e1" providerId="AD" clId="Web-{DA201BC4-4650-B5E3-7C84-F0B47097794F}" dt="2022-06-28T15:48:14.782" v="289" actId="1076"/>
          <ac:spMkLst>
            <pc:docMk/>
            <pc:sldMk cId="4174731628" sldId="339"/>
            <ac:spMk id="12" creationId="{10940774-E33B-2268-8955-EC053E57CF55}"/>
          </ac:spMkLst>
        </pc:spChg>
        <pc:spChg chg="mod">
          <ac:chgData name="田中沙夜" userId="S::tanaka-saya-plusdojo2022@seplus2016.onmicrosoft.com::c6a6c5fb-ce4a-49cb-a0d1-1b29e7a6e2e1" providerId="AD" clId="Web-{DA201BC4-4650-B5E3-7C84-F0B47097794F}" dt="2022-06-28T15:47:25.094" v="279" actId="1076"/>
          <ac:spMkLst>
            <pc:docMk/>
            <pc:sldMk cId="4174731628" sldId="339"/>
            <ac:spMk id="13" creationId="{987D414F-31CD-0D7E-9C67-516DCF17253E}"/>
          </ac:spMkLst>
        </pc:spChg>
        <pc:spChg chg="add del mod">
          <ac:chgData name="田中沙夜" userId="S::tanaka-saya-plusdojo2022@seplus2016.onmicrosoft.com::c6a6c5fb-ce4a-49cb-a0d1-1b29e7a6e2e1" providerId="AD" clId="Web-{DA201BC4-4650-B5E3-7C84-F0B47097794F}" dt="2022-06-28T15:35:06.138" v="198"/>
          <ac:spMkLst>
            <pc:docMk/>
            <pc:sldMk cId="4174731628" sldId="339"/>
            <ac:spMk id="14" creationId="{DF5D56DE-4EA3-5499-6DB0-E70410CACDAC}"/>
          </ac:spMkLst>
        </pc:spChg>
        <pc:spChg chg="add del mod">
          <ac:chgData name="田中沙夜" userId="S::tanaka-saya-plusdojo2022@seplus2016.onmicrosoft.com::c6a6c5fb-ce4a-49cb-a0d1-1b29e7a6e2e1" providerId="AD" clId="Web-{DA201BC4-4650-B5E3-7C84-F0B47097794F}" dt="2022-06-28T15:35:06.138" v="197"/>
          <ac:spMkLst>
            <pc:docMk/>
            <pc:sldMk cId="4174731628" sldId="339"/>
            <ac:spMk id="15" creationId="{006CB2BA-DB7D-0F72-2E05-9949049E2AFD}"/>
          </ac:spMkLst>
        </pc:spChg>
        <pc:spChg chg="add del mod">
          <ac:chgData name="田中沙夜" userId="S::tanaka-saya-plusdojo2022@seplus2016.onmicrosoft.com::c6a6c5fb-ce4a-49cb-a0d1-1b29e7a6e2e1" providerId="AD" clId="Web-{DA201BC4-4650-B5E3-7C84-F0B47097794F}" dt="2022-06-28T15:35:06.138" v="196"/>
          <ac:spMkLst>
            <pc:docMk/>
            <pc:sldMk cId="4174731628" sldId="339"/>
            <ac:spMk id="16" creationId="{58590E6C-E760-394A-B3C7-D951E7951F92}"/>
          </ac:spMkLst>
        </pc:spChg>
        <pc:spChg chg="add del mod">
          <ac:chgData name="田中沙夜" userId="S::tanaka-saya-plusdojo2022@seplus2016.onmicrosoft.com::c6a6c5fb-ce4a-49cb-a0d1-1b29e7a6e2e1" providerId="AD" clId="Web-{DA201BC4-4650-B5E3-7C84-F0B47097794F}" dt="2022-06-28T15:35:06.123" v="195"/>
          <ac:spMkLst>
            <pc:docMk/>
            <pc:sldMk cId="4174731628" sldId="339"/>
            <ac:spMk id="17" creationId="{A1DB284F-6DC9-0882-CC25-71BDA3F4115D}"/>
          </ac:spMkLst>
        </pc:spChg>
        <pc:spChg chg="add del">
          <ac:chgData name="田中沙夜" userId="S::tanaka-saya-plusdojo2022@seplus2016.onmicrosoft.com::c6a6c5fb-ce4a-49cb-a0d1-1b29e7a6e2e1" providerId="AD" clId="Web-{DA201BC4-4650-B5E3-7C84-F0B47097794F}" dt="2022-06-28T15:40:01.226" v="232"/>
          <ac:spMkLst>
            <pc:docMk/>
            <pc:sldMk cId="4174731628" sldId="339"/>
            <ac:spMk id="18" creationId="{5D05FF4F-70E1-5885-982D-2904F918532F}"/>
          </ac:spMkLst>
        </pc:spChg>
        <pc:spChg chg="add del">
          <ac:chgData name="田中沙夜" userId="S::tanaka-saya-plusdojo2022@seplus2016.onmicrosoft.com::c6a6c5fb-ce4a-49cb-a0d1-1b29e7a6e2e1" providerId="AD" clId="Web-{DA201BC4-4650-B5E3-7C84-F0B47097794F}" dt="2022-06-28T15:40:01.226" v="232"/>
          <ac:spMkLst>
            <pc:docMk/>
            <pc:sldMk cId="4174731628" sldId="339"/>
            <ac:spMk id="19" creationId="{6DCD76CD-E2D7-79D1-135F-4966ADAD4FC6}"/>
          </ac:spMkLst>
        </pc:spChg>
        <pc:spChg chg="add del">
          <ac:chgData name="田中沙夜" userId="S::tanaka-saya-plusdojo2022@seplus2016.onmicrosoft.com::c6a6c5fb-ce4a-49cb-a0d1-1b29e7a6e2e1" providerId="AD" clId="Web-{DA201BC4-4650-B5E3-7C84-F0B47097794F}" dt="2022-06-28T15:40:01.226" v="232"/>
          <ac:spMkLst>
            <pc:docMk/>
            <pc:sldMk cId="4174731628" sldId="339"/>
            <ac:spMk id="20" creationId="{C7660106-280E-6F01-1F93-7C19FB140651}"/>
          </ac:spMkLst>
        </pc:spChg>
        <pc:spChg chg="add del">
          <ac:chgData name="田中沙夜" userId="S::tanaka-saya-plusdojo2022@seplus2016.onmicrosoft.com::c6a6c5fb-ce4a-49cb-a0d1-1b29e7a6e2e1" providerId="AD" clId="Web-{DA201BC4-4650-B5E3-7C84-F0B47097794F}" dt="2022-06-28T15:40:01.226" v="232"/>
          <ac:spMkLst>
            <pc:docMk/>
            <pc:sldMk cId="4174731628" sldId="339"/>
            <ac:spMk id="21" creationId="{114CD783-146C-8D4F-3BEE-0607EA961E3B}"/>
          </ac:spMkLst>
        </pc:spChg>
        <pc:spChg chg="add del">
          <ac:chgData name="田中沙夜" userId="S::tanaka-saya-plusdojo2022@seplus2016.onmicrosoft.com::c6a6c5fb-ce4a-49cb-a0d1-1b29e7a6e2e1" providerId="AD" clId="Web-{DA201BC4-4650-B5E3-7C84-F0B47097794F}" dt="2022-06-28T15:40:01.226" v="232"/>
          <ac:spMkLst>
            <pc:docMk/>
            <pc:sldMk cId="4174731628" sldId="339"/>
            <ac:spMk id="22" creationId="{7E972C36-A1D1-0DBB-1690-F091727990F5}"/>
          </ac:spMkLst>
        </pc:spChg>
        <pc:spChg chg="add del">
          <ac:chgData name="田中沙夜" userId="S::tanaka-saya-plusdojo2022@seplus2016.onmicrosoft.com::c6a6c5fb-ce4a-49cb-a0d1-1b29e7a6e2e1" providerId="AD" clId="Web-{DA201BC4-4650-B5E3-7C84-F0B47097794F}" dt="2022-06-28T15:40:01.226" v="232"/>
          <ac:spMkLst>
            <pc:docMk/>
            <pc:sldMk cId="4174731628" sldId="339"/>
            <ac:spMk id="23" creationId="{BE50B846-1A16-54AA-102B-9FFBB165EC3F}"/>
          </ac:spMkLst>
        </pc:spChg>
        <pc:spChg chg="mod">
          <ac:chgData name="田中沙夜" userId="S::tanaka-saya-plusdojo2022@seplus2016.onmicrosoft.com::c6a6c5fb-ce4a-49cb-a0d1-1b29e7a6e2e1" providerId="AD" clId="Web-{DA201BC4-4650-B5E3-7C84-F0B47097794F}" dt="2022-06-28T16:45:41.458" v="582"/>
          <ac:spMkLst>
            <pc:docMk/>
            <pc:sldMk cId="4174731628" sldId="339"/>
            <ac:spMk id="24" creationId="{72FBAC1B-2DEC-9C45-353C-8B200273C5B4}"/>
          </ac:spMkLst>
        </pc:spChg>
        <pc:spChg chg="mod">
          <ac:chgData name="田中沙夜" userId="S::tanaka-saya-plusdojo2022@seplus2016.onmicrosoft.com::c6a6c5fb-ce4a-49cb-a0d1-1b29e7a6e2e1" providerId="AD" clId="Web-{DA201BC4-4650-B5E3-7C84-F0B47097794F}" dt="2022-06-28T15:48:03.688" v="287" actId="1076"/>
          <ac:spMkLst>
            <pc:docMk/>
            <pc:sldMk cId="4174731628" sldId="339"/>
            <ac:spMk id="26" creationId="{7D69A159-D724-FFFA-74B8-9754972ACB50}"/>
          </ac:spMkLst>
        </pc:spChg>
        <pc:cxnChg chg="mod">
          <ac:chgData name="田中沙夜" userId="S::tanaka-saya-plusdojo2022@seplus2016.onmicrosoft.com::c6a6c5fb-ce4a-49cb-a0d1-1b29e7a6e2e1" providerId="AD" clId="Web-{DA201BC4-4650-B5E3-7C84-F0B47097794F}" dt="2022-06-28T15:47:08.453" v="273" actId="1076"/>
          <ac:cxnSpMkLst>
            <pc:docMk/>
            <pc:sldMk cId="4174731628" sldId="339"/>
            <ac:cxnSpMk id="4" creationId="{23A9EC17-6172-4A57-17ED-5A2F09D59716}"/>
          </ac:cxnSpMkLst>
        </pc:cxnChg>
        <pc:cxnChg chg="mod">
          <ac:chgData name="田中沙夜" userId="S::tanaka-saya-plusdojo2022@seplus2016.onmicrosoft.com::c6a6c5fb-ce4a-49cb-a0d1-1b29e7a6e2e1" providerId="AD" clId="Web-{DA201BC4-4650-B5E3-7C84-F0B47097794F}" dt="2022-06-28T15:47:08.453" v="274" actId="1076"/>
          <ac:cxnSpMkLst>
            <pc:docMk/>
            <pc:sldMk cId="4174731628" sldId="339"/>
            <ac:cxnSpMk id="10" creationId="{5B049EF2-B9EF-88BD-1EE3-ED200C2FBFB6}"/>
          </ac:cxnSpMkLst>
        </pc:cxnChg>
      </pc:sldChg>
      <pc:sldChg chg="addSp modSp ord">
        <pc:chgData name="田中沙夜" userId="S::tanaka-saya-plusdojo2022@seplus2016.onmicrosoft.com::c6a6c5fb-ce4a-49cb-a0d1-1b29e7a6e2e1" providerId="AD" clId="Web-{DA201BC4-4650-B5E3-7C84-F0B47097794F}" dt="2022-06-28T15:35:14.560" v="202" actId="1076"/>
        <pc:sldMkLst>
          <pc:docMk/>
          <pc:sldMk cId="852880757" sldId="340"/>
        </pc:sldMkLst>
        <pc:spChg chg="add">
          <ac:chgData name="田中沙夜" userId="S::tanaka-saya-plusdojo2022@seplus2016.onmicrosoft.com::c6a6c5fb-ce4a-49cb-a0d1-1b29e7a6e2e1" providerId="AD" clId="Web-{DA201BC4-4650-B5E3-7C84-F0B47097794F}" dt="2022-06-28T15:35:10.138" v="201"/>
          <ac:spMkLst>
            <pc:docMk/>
            <pc:sldMk cId="852880757" sldId="340"/>
            <ac:spMk id="3" creationId="{5D05FF4F-70E1-5885-982D-2904F918532F}"/>
          </ac:spMkLst>
        </pc:spChg>
        <pc:spChg chg="mod">
          <ac:chgData name="田中沙夜" userId="S::tanaka-saya-plusdojo2022@seplus2016.onmicrosoft.com::c6a6c5fb-ce4a-49cb-a0d1-1b29e7a6e2e1" providerId="AD" clId="Web-{DA201BC4-4650-B5E3-7C84-F0B47097794F}" dt="2022-06-28T15:35:14.560" v="202" actId="1076"/>
          <ac:spMkLst>
            <pc:docMk/>
            <pc:sldMk cId="852880757" sldId="340"/>
            <ac:spMk id="4" creationId="{DB350DD6-7DF9-F266-B891-9DEBE8682EF9}"/>
          </ac:spMkLst>
        </pc:spChg>
        <pc:spChg chg="add">
          <ac:chgData name="田中沙夜" userId="S::tanaka-saya-plusdojo2022@seplus2016.onmicrosoft.com::c6a6c5fb-ce4a-49cb-a0d1-1b29e7a6e2e1" providerId="AD" clId="Web-{DA201BC4-4650-B5E3-7C84-F0B47097794F}" dt="2022-06-28T15:35:10.138" v="201"/>
          <ac:spMkLst>
            <pc:docMk/>
            <pc:sldMk cId="852880757" sldId="340"/>
            <ac:spMk id="5" creationId="{6DCD76CD-E2D7-79D1-135F-4966ADAD4FC6}"/>
          </ac:spMkLst>
        </pc:spChg>
        <pc:spChg chg="add">
          <ac:chgData name="田中沙夜" userId="S::tanaka-saya-plusdojo2022@seplus2016.onmicrosoft.com::c6a6c5fb-ce4a-49cb-a0d1-1b29e7a6e2e1" providerId="AD" clId="Web-{DA201BC4-4650-B5E3-7C84-F0B47097794F}" dt="2022-06-28T15:35:10.138" v="201"/>
          <ac:spMkLst>
            <pc:docMk/>
            <pc:sldMk cId="852880757" sldId="340"/>
            <ac:spMk id="6" creationId="{C7660106-280E-6F01-1F93-7C19FB140651}"/>
          </ac:spMkLst>
        </pc:spChg>
        <pc:spChg chg="add">
          <ac:chgData name="田中沙夜" userId="S::tanaka-saya-plusdojo2022@seplus2016.onmicrosoft.com::c6a6c5fb-ce4a-49cb-a0d1-1b29e7a6e2e1" providerId="AD" clId="Web-{DA201BC4-4650-B5E3-7C84-F0B47097794F}" dt="2022-06-28T15:35:10.138" v="201"/>
          <ac:spMkLst>
            <pc:docMk/>
            <pc:sldMk cId="852880757" sldId="340"/>
            <ac:spMk id="7" creationId="{114CD783-146C-8D4F-3BEE-0607EA961E3B}"/>
          </ac:spMkLst>
        </pc:spChg>
        <pc:spChg chg="add">
          <ac:chgData name="田中沙夜" userId="S::tanaka-saya-plusdojo2022@seplus2016.onmicrosoft.com::c6a6c5fb-ce4a-49cb-a0d1-1b29e7a6e2e1" providerId="AD" clId="Web-{DA201BC4-4650-B5E3-7C84-F0B47097794F}" dt="2022-06-28T15:35:10.138" v="201"/>
          <ac:spMkLst>
            <pc:docMk/>
            <pc:sldMk cId="852880757" sldId="340"/>
            <ac:spMk id="8" creationId="{7E972C36-A1D1-0DBB-1690-F091727990F5}"/>
          </ac:spMkLst>
        </pc:spChg>
        <pc:spChg chg="add">
          <ac:chgData name="田中沙夜" userId="S::tanaka-saya-plusdojo2022@seplus2016.onmicrosoft.com::c6a6c5fb-ce4a-49cb-a0d1-1b29e7a6e2e1" providerId="AD" clId="Web-{DA201BC4-4650-B5E3-7C84-F0B47097794F}" dt="2022-06-28T15:35:10.138" v="201"/>
          <ac:spMkLst>
            <pc:docMk/>
            <pc:sldMk cId="852880757" sldId="340"/>
            <ac:spMk id="10" creationId="{BE50B846-1A16-54AA-102B-9FFBB165EC3F}"/>
          </ac:spMkLst>
        </pc:spChg>
      </pc:sldChg>
      <pc:sldChg chg="addSp delSp modSp">
        <pc:chgData name="田中沙夜" userId="S::tanaka-saya-plusdojo2022@seplus2016.onmicrosoft.com::c6a6c5fb-ce4a-49cb-a0d1-1b29e7a6e2e1" providerId="AD" clId="Web-{DA201BC4-4650-B5E3-7C84-F0B47097794F}" dt="2022-06-28T15:53:34.858" v="321"/>
        <pc:sldMkLst>
          <pc:docMk/>
          <pc:sldMk cId="594016605" sldId="343"/>
        </pc:sldMkLst>
        <pc:spChg chg="mod">
          <ac:chgData name="田中沙夜" userId="S::tanaka-saya-plusdojo2022@seplus2016.onmicrosoft.com::c6a6c5fb-ce4a-49cb-a0d1-1b29e7a6e2e1" providerId="AD" clId="Web-{DA201BC4-4650-B5E3-7C84-F0B47097794F}" dt="2022-06-28T15:34:06.247" v="193"/>
          <ac:spMkLst>
            <pc:docMk/>
            <pc:sldMk cId="594016605" sldId="343"/>
            <ac:spMk id="5" creationId="{899EC19E-752C-072B-BEF8-510CF21598F1}"/>
          </ac:spMkLst>
        </pc:spChg>
        <pc:spChg chg="mod">
          <ac:chgData name="田中沙夜" userId="S::tanaka-saya-plusdojo2022@seplus2016.onmicrosoft.com::c6a6c5fb-ce4a-49cb-a0d1-1b29e7a6e2e1" providerId="AD" clId="Web-{DA201BC4-4650-B5E3-7C84-F0B47097794F}" dt="2022-06-28T15:25:24.904" v="126"/>
          <ac:spMkLst>
            <pc:docMk/>
            <pc:sldMk cId="594016605" sldId="343"/>
            <ac:spMk id="8" creationId="{D5DCE699-96C2-4DC8-F7DE-A04C102346B4}"/>
          </ac:spMkLst>
        </pc:spChg>
        <pc:spChg chg="mod">
          <ac:chgData name="田中沙夜" userId="S::tanaka-saya-plusdojo2022@seplus2016.onmicrosoft.com::c6a6c5fb-ce4a-49cb-a0d1-1b29e7a6e2e1" providerId="AD" clId="Web-{DA201BC4-4650-B5E3-7C84-F0B47097794F}" dt="2022-06-28T15:25:42.904" v="127"/>
          <ac:spMkLst>
            <pc:docMk/>
            <pc:sldMk cId="594016605" sldId="343"/>
            <ac:spMk id="9" creationId="{91FD86A9-4331-5D89-F84B-C93653F2894B}"/>
          </ac:spMkLst>
        </pc:spChg>
        <pc:spChg chg="add">
          <ac:chgData name="田中沙夜" userId="S::tanaka-saya-plusdojo2022@seplus2016.onmicrosoft.com::c6a6c5fb-ce4a-49cb-a0d1-1b29e7a6e2e1" providerId="AD" clId="Web-{DA201BC4-4650-B5E3-7C84-F0B47097794F}" dt="2022-06-28T15:49:24.221" v="301"/>
          <ac:spMkLst>
            <pc:docMk/>
            <pc:sldMk cId="594016605" sldId="343"/>
            <ac:spMk id="10" creationId="{C479A5F1-9EBF-C111-3BF9-7E7C0CABF9F6}"/>
          </ac:spMkLst>
        </pc:spChg>
        <pc:spChg chg="mod">
          <ac:chgData name="田中沙夜" userId="S::tanaka-saya-plusdojo2022@seplus2016.onmicrosoft.com::c6a6c5fb-ce4a-49cb-a0d1-1b29e7a6e2e1" providerId="AD" clId="Web-{DA201BC4-4650-B5E3-7C84-F0B47097794F}" dt="2022-06-28T15:28:42.954" v="131"/>
          <ac:spMkLst>
            <pc:docMk/>
            <pc:sldMk cId="594016605" sldId="343"/>
            <ac:spMk id="11" creationId="{9EDDBBA6-1EF5-6E29-956E-1AB14E9995B6}"/>
          </ac:spMkLst>
        </pc:spChg>
        <pc:spChg chg="mod">
          <ac:chgData name="田中沙夜" userId="S::tanaka-saya-plusdojo2022@seplus2016.onmicrosoft.com::c6a6c5fb-ce4a-49cb-a0d1-1b29e7a6e2e1" providerId="AD" clId="Web-{DA201BC4-4650-B5E3-7C84-F0B47097794F}" dt="2022-06-28T15:25:47.623" v="128"/>
          <ac:spMkLst>
            <pc:docMk/>
            <pc:sldMk cId="594016605" sldId="343"/>
            <ac:spMk id="13" creationId="{5F61932A-5349-74C6-2930-73B496B43B8F}"/>
          </ac:spMkLst>
        </pc:spChg>
        <pc:spChg chg="mod">
          <ac:chgData name="田中沙夜" userId="S::tanaka-saya-plusdojo2022@seplus2016.onmicrosoft.com::c6a6c5fb-ce4a-49cb-a0d1-1b29e7a6e2e1" providerId="AD" clId="Web-{DA201BC4-4650-B5E3-7C84-F0B47097794F}" dt="2022-06-28T15:53:34.858" v="321"/>
          <ac:spMkLst>
            <pc:docMk/>
            <pc:sldMk cId="594016605" sldId="343"/>
            <ac:spMk id="14" creationId="{EB9D772E-F624-D4D6-A6BC-63C666A2E1FD}"/>
          </ac:spMkLst>
        </pc:spChg>
        <pc:spChg chg="mod">
          <ac:chgData name="田中沙夜" userId="S::tanaka-saya-plusdojo2022@seplus2016.onmicrosoft.com::c6a6c5fb-ce4a-49cb-a0d1-1b29e7a6e2e1" providerId="AD" clId="Web-{DA201BC4-4650-B5E3-7C84-F0B47097794F}" dt="2022-06-28T15:28:46.939" v="132"/>
          <ac:spMkLst>
            <pc:docMk/>
            <pc:sldMk cId="594016605" sldId="343"/>
            <ac:spMk id="25" creationId="{A96AF007-F78B-6CDF-B826-AA4DBB2EE258}"/>
          </ac:spMkLst>
        </pc:spChg>
        <pc:spChg chg="del mod">
          <ac:chgData name="田中沙夜" userId="S::tanaka-saya-plusdojo2022@seplus2016.onmicrosoft.com::c6a6c5fb-ce4a-49cb-a0d1-1b29e7a6e2e1" providerId="AD" clId="Web-{DA201BC4-4650-B5E3-7C84-F0B47097794F}" dt="2022-06-28T15:49:23.237" v="300"/>
          <ac:spMkLst>
            <pc:docMk/>
            <pc:sldMk cId="594016605" sldId="343"/>
            <ac:spMk id="47" creationId="{DD08D106-0701-B6D6-3806-822D56762452}"/>
          </ac:spMkLst>
        </pc:spChg>
        <pc:spChg chg="mod">
          <ac:chgData name="田中沙夜" userId="S::tanaka-saya-plusdojo2022@seplus2016.onmicrosoft.com::c6a6c5fb-ce4a-49cb-a0d1-1b29e7a6e2e1" providerId="AD" clId="Web-{DA201BC4-4650-B5E3-7C84-F0B47097794F}" dt="2022-06-28T15:34:09.622" v="194"/>
          <ac:spMkLst>
            <pc:docMk/>
            <pc:sldMk cId="594016605" sldId="343"/>
            <ac:spMk id="48" creationId="{48D88081-047B-CBEC-7A81-182245372290}"/>
          </ac:spMkLst>
        </pc:spChg>
      </pc:sldChg>
      <pc:sldChg chg="addSp modSp">
        <pc:chgData name="田中沙夜" userId="S::tanaka-saya-plusdojo2022@seplus2016.onmicrosoft.com::c6a6c5fb-ce4a-49cb-a0d1-1b29e7a6e2e1" providerId="AD" clId="Web-{DA201BC4-4650-B5E3-7C84-F0B47097794F}" dt="2022-06-28T16:04:33.470" v="327"/>
        <pc:sldMkLst>
          <pc:docMk/>
          <pc:sldMk cId="1629150706" sldId="344"/>
        </pc:sldMkLst>
        <pc:spChg chg="mod">
          <ac:chgData name="田中沙夜" userId="S::tanaka-saya-plusdojo2022@seplus2016.onmicrosoft.com::c6a6c5fb-ce4a-49cb-a0d1-1b29e7a6e2e1" providerId="AD" clId="Web-{DA201BC4-4650-B5E3-7C84-F0B47097794F}" dt="2022-06-28T16:04:33.470" v="327"/>
          <ac:spMkLst>
            <pc:docMk/>
            <pc:sldMk cId="1629150706" sldId="344"/>
            <ac:spMk id="4" creationId="{11D0F881-2038-3B21-352E-10FFF380E5E1}"/>
          </ac:spMkLst>
        </pc:spChg>
        <pc:spChg chg="mod">
          <ac:chgData name="田中沙夜" userId="S::tanaka-saya-plusdojo2022@seplus2016.onmicrosoft.com::c6a6c5fb-ce4a-49cb-a0d1-1b29e7a6e2e1" providerId="AD" clId="Web-{DA201BC4-4650-B5E3-7C84-F0B47097794F}" dt="2022-06-28T15:57:39.850" v="324"/>
          <ac:spMkLst>
            <pc:docMk/>
            <pc:sldMk cId="1629150706" sldId="344"/>
            <ac:spMk id="9" creationId="{91FD86A9-4331-5D89-F84B-C93653F2894B}"/>
          </ac:spMkLst>
        </pc:spChg>
        <pc:spChg chg="mod">
          <ac:chgData name="田中沙夜" userId="S::tanaka-saya-plusdojo2022@seplus2016.onmicrosoft.com::c6a6c5fb-ce4a-49cb-a0d1-1b29e7a6e2e1" providerId="AD" clId="Web-{DA201BC4-4650-B5E3-7C84-F0B47097794F}" dt="2022-06-28T15:19:09.959" v="119"/>
          <ac:spMkLst>
            <pc:docMk/>
            <pc:sldMk cId="1629150706" sldId="344"/>
            <ac:spMk id="11" creationId="{9EDDBBA6-1EF5-6E29-956E-1AB14E9995B6}"/>
          </ac:spMkLst>
        </pc:spChg>
        <pc:spChg chg="mod">
          <ac:chgData name="田中沙夜" userId="S::tanaka-saya-plusdojo2022@seplus2016.onmicrosoft.com::c6a6c5fb-ce4a-49cb-a0d1-1b29e7a6e2e1" providerId="AD" clId="Web-{DA201BC4-4650-B5E3-7C84-F0B47097794F}" dt="2022-06-28T15:15:05.593" v="111"/>
          <ac:spMkLst>
            <pc:docMk/>
            <pc:sldMk cId="1629150706" sldId="344"/>
            <ac:spMk id="14" creationId="{EB9D772E-F624-D4D6-A6BC-63C666A2E1FD}"/>
          </ac:spMkLst>
        </pc:spChg>
        <pc:spChg chg="mod">
          <ac:chgData name="田中沙夜" userId="S::tanaka-saya-plusdojo2022@seplus2016.onmicrosoft.com::c6a6c5fb-ce4a-49cb-a0d1-1b29e7a6e2e1" providerId="AD" clId="Web-{DA201BC4-4650-B5E3-7C84-F0B47097794F}" dt="2022-06-28T15:57:22.569" v="322"/>
          <ac:spMkLst>
            <pc:docMk/>
            <pc:sldMk cId="1629150706" sldId="344"/>
            <ac:spMk id="16" creationId="{121C5B65-0029-7FB9-FFBD-E7ACEA5F298D}"/>
          </ac:spMkLst>
        </pc:spChg>
        <pc:spChg chg="mod">
          <ac:chgData name="田中沙夜" userId="S::tanaka-saya-plusdojo2022@seplus2016.onmicrosoft.com::c6a6c5fb-ce4a-49cb-a0d1-1b29e7a6e2e1" providerId="AD" clId="Web-{DA201BC4-4650-B5E3-7C84-F0B47097794F}" dt="2022-06-28T15:14:13.030" v="110"/>
          <ac:spMkLst>
            <pc:docMk/>
            <pc:sldMk cId="1629150706" sldId="344"/>
            <ac:spMk id="18" creationId="{EEBA65E3-920E-A03A-5276-3B59AA683B8E}"/>
          </ac:spMkLst>
        </pc:spChg>
        <pc:spChg chg="mod">
          <ac:chgData name="田中沙夜" userId="S::tanaka-saya-plusdojo2022@seplus2016.onmicrosoft.com::c6a6c5fb-ce4a-49cb-a0d1-1b29e7a6e2e1" providerId="AD" clId="Web-{DA201BC4-4650-B5E3-7C84-F0B47097794F}" dt="2022-06-28T15:57:28.678" v="323"/>
          <ac:spMkLst>
            <pc:docMk/>
            <pc:sldMk cId="1629150706" sldId="344"/>
            <ac:spMk id="22" creationId="{751B32E1-5A07-005C-F265-40F523CB5FEA}"/>
          </ac:spMkLst>
        </pc:spChg>
        <pc:spChg chg="mod">
          <ac:chgData name="田中沙夜" userId="S::tanaka-saya-plusdojo2022@seplus2016.onmicrosoft.com::c6a6c5fb-ce4a-49cb-a0d1-1b29e7a6e2e1" providerId="AD" clId="Web-{DA201BC4-4650-B5E3-7C84-F0B47097794F}" dt="2022-06-28T15:36:26.656" v="229" actId="1076"/>
          <ac:spMkLst>
            <pc:docMk/>
            <pc:sldMk cId="1629150706" sldId="344"/>
            <ac:spMk id="47" creationId="{DD08D106-0701-B6D6-3806-822D56762452}"/>
          </ac:spMkLst>
        </pc:spChg>
        <pc:spChg chg="mod">
          <ac:chgData name="田中沙夜" userId="S::tanaka-saya-plusdojo2022@seplus2016.onmicrosoft.com::c6a6c5fb-ce4a-49cb-a0d1-1b29e7a6e2e1" providerId="AD" clId="Web-{DA201BC4-4650-B5E3-7C84-F0B47097794F}" dt="2022-06-28T16:02:35.124" v="326"/>
          <ac:spMkLst>
            <pc:docMk/>
            <pc:sldMk cId="1629150706" sldId="344"/>
            <ac:spMk id="48" creationId="{48D88081-047B-CBEC-7A81-182245372290}"/>
          </ac:spMkLst>
        </pc:spChg>
        <pc:picChg chg="add mod">
          <ac:chgData name="田中沙夜" userId="S::tanaka-saya-plusdojo2022@seplus2016.onmicrosoft.com::c6a6c5fb-ce4a-49cb-a0d1-1b29e7a6e2e1" providerId="AD" clId="Web-{DA201BC4-4650-B5E3-7C84-F0B47097794F}" dt="2022-06-28T15:12:04.683" v="102" actId="14100"/>
          <ac:picMkLst>
            <pc:docMk/>
            <pc:sldMk cId="1629150706" sldId="344"/>
            <ac:picMk id="3" creationId="{0DAE1C2F-2D3C-0452-29BD-D45774B6B29A}"/>
          </ac:picMkLst>
        </pc:picChg>
        <pc:picChg chg="add mod">
          <ac:chgData name="田中沙夜" userId="S::tanaka-saya-plusdojo2022@seplus2016.onmicrosoft.com::c6a6c5fb-ce4a-49cb-a0d1-1b29e7a6e2e1" providerId="AD" clId="Web-{DA201BC4-4650-B5E3-7C84-F0B47097794F}" dt="2022-06-28T15:12:16.762" v="105" actId="14100"/>
          <ac:picMkLst>
            <pc:docMk/>
            <pc:sldMk cId="1629150706" sldId="344"/>
            <ac:picMk id="10" creationId="{D3874C87-9439-9E4E-1992-D2EE9D0A27B3}"/>
          </ac:picMkLst>
        </pc:picChg>
      </pc:sldChg>
      <pc:sldChg chg="addSp delSp modSp">
        <pc:chgData name="田中沙夜" userId="S::tanaka-saya-plusdojo2022@seplus2016.onmicrosoft.com::c6a6c5fb-ce4a-49cb-a0d1-1b29e7a6e2e1" providerId="AD" clId="Web-{DA201BC4-4650-B5E3-7C84-F0B47097794F}" dt="2022-06-28T15:52:13.966" v="320"/>
        <pc:sldMkLst>
          <pc:docMk/>
          <pc:sldMk cId="2470584896" sldId="345"/>
        </pc:sldMkLst>
        <pc:spChg chg="add">
          <ac:chgData name="田中沙夜" userId="S::tanaka-saya-plusdojo2022@seplus2016.onmicrosoft.com::c6a6c5fb-ce4a-49cb-a0d1-1b29e7a6e2e1" providerId="AD" clId="Web-{DA201BC4-4650-B5E3-7C84-F0B47097794F}" dt="2022-06-28T15:49:34.815" v="303"/>
          <ac:spMkLst>
            <pc:docMk/>
            <pc:sldMk cId="2470584896" sldId="345"/>
            <ac:spMk id="10" creationId="{ED753DAE-428B-E8DF-6C45-FB03EC6E67BD}"/>
          </ac:spMkLst>
        </pc:spChg>
        <pc:spChg chg="mod">
          <ac:chgData name="田中沙夜" userId="S::tanaka-saya-plusdojo2022@seplus2016.onmicrosoft.com::c6a6c5fb-ce4a-49cb-a0d1-1b29e7a6e2e1" providerId="AD" clId="Web-{DA201BC4-4650-B5E3-7C84-F0B47097794F}" dt="2022-06-28T15:52:05.184" v="318"/>
          <ac:spMkLst>
            <pc:docMk/>
            <pc:sldMk cId="2470584896" sldId="345"/>
            <ac:spMk id="12" creationId="{C4B465C7-0541-4E63-1ECE-18BB66A22F89}"/>
          </ac:spMkLst>
        </pc:spChg>
        <pc:spChg chg="mod">
          <ac:chgData name="田中沙夜" userId="S::tanaka-saya-plusdojo2022@seplus2016.onmicrosoft.com::c6a6c5fb-ce4a-49cb-a0d1-1b29e7a6e2e1" providerId="AD" clId="Web-{DA201BC4-4650-B5E3-7C84-F0B47097794F}" dt="2022-06-28T15:52:13.966" v="320"/>
          <ac:spMkLst>
            <pc:docMk/>
            <pc:sldMk cId="2470584896" sldId="345"/>
            <ac:spMk id="17" creationId="{DFC46752-7342-8B4E-E45D-5B489457C517}"/>
          </ac:spMkLst>
        </pc:spChg>
        <pc:spChg chg="mod">
          <ac:chgData name="田中沙夜" userId="S::tanaka-saya-plusdojo2022@seplus2016.onmicrosoft.com::c6a6c5fb-ce4a-49cb-a0d1-1b29e7a6e2e1" providerId="AD" clId="Web-{DA201BC4-4650-B5E3-7C84-F0B47097794F}" dt="2022-06-28T15:52:09.872" v="319"/>
          <ac:spMkLst>
            <pc:docMk/>
            <pc:sldMk cId="2470584896" sldId="345"/>
            <ac:spMk id="30" creationId="{82D29182-F5C1-F2A2-1333-A3C7E363D3DF}"/>
          </ac:spMkLst>
        </pc:spChg>
        <pc:spChg chg="mod">
          <ac:chgData name="田中沙夜" userId="S::tanaka-saya-plusdojo2022@seplus2016.onmicrosoft.com::c6a6c5fb-ce4a-49cb-a0d1-1b29e7a6e2e1" providerId="AD" clId="Web-{DA201BC4-4650-B5E3-7C84-F0B47097794F}" dt="2022-06-28T15:51:57.434" v="317"/>
          <ac:spMkLst>
            <pc:docMk/>
            <pc:sldMk cId="2470584896" sldId="345"/>
            <ac:spMk id="32" creationId="{E87434A7-1219-6B50-E2F3-6DDF546C48C3}"/>
          </ac:spMkLst>
        </pc:spChg>
        <pc:spChg chg="del">
          <ac:chgData name="田中沙夜" userId="S::tanaka-saya-plusdojo2022@seplus2016.onmicrosoft.com::c6a6c5fb-ce4a-49cb-a0d1-1b29e7a6e2e1" providerId="AD" clId="Web-{DA201BC4-4650-B5E3-7C84-F0B47097794F}" dt="2022-06-28T15:49:33.909" v="302"/>
          <ac:spMkLst>
            <pc:docMk/>
            <pc:sldMk cId="2470584896" sldId="345"/>
            <ac:spMk id="47" creationId="{DD08D106-0701-B6D6-3806-822D56762452}"/>
          </ac:spMkLst>
        </pc:spChg>
      </pc:sldChg>
      <pc:sldChg chg="addSp delSp">
        <pc:chgData name="田中沙夜" userId="S::tanaka-saya-plusdojo2022@seplus2016.onmicrosoft.com::c6a6c5fb-ce4a-49cb-a0d1-1b29e7a6e2e1" providerId="AD" clId="Web-{DA201BC4-4650-B5E3-7C84-F0B47097794F}" dt="2022-06-28T15:49:40.268" v="305"/>
        <pc:sldMkLst>
          <pc:docMk/>
          <pc:sldMk cId="2550435964" sldId="346"/>
        </pc:sldMkLst>
        <pc:spChg chg="add">
          <ac:chgData name="田中沙夜" userId="S::tanaka-saya-plusdojo2022@seplus2016.onmicrosoft.com::c6a6c5fb-ce4a-49cb-a0d1-1b29e7a6e2e1" providerId="AD" clId="Web-{DA201BC4-4650-B5E3-7C84-F0B47097794F}" dt="2022-06-28T15:49:40.268" v="305"/>
          <ac:spMkLst>
            <pc:docMk/>
            <pc:sldMk cId="2550435964" sldId="346"/>
            <ac:spMk id="3" creationId="{4DDEFD9C-EE8F-48A7-F909-046D29C8E50B}"/>
          </ac:spMkLst>
        </pc:spChg>
        <pc:spChg chg="del">
          <ac:chgData name="田中沙夜" userId="S::tanaka-saya-plusdojo2022@seplus2016.onmicrosoft.com::c6a6c5fb-ce4a-49cb-a0d1-1b29e7a6e2e1" providerId="AD" clId="Web-{DA201BC4-4650-B5E3-7C84-F0B47097794F}" dt="2022-06-28T15:49:39.378" v="304"/>
          <ac:spMkLst>
            <pc:docMk/>
            <pc:sldMk cId="2550435964" sldId="346"/>
            <ac:spMk id="47" creationId="{DD08D106-0701-B6D6-3806-822D56762452}"/>
          </ac:spMkLst>
        </pc:spChg>
      </pc:sldChg>
      <pc:sldChg chg="addSp delSp">
        <pc:chgData name="田中沙夜" userId="S::tanaka-saya-plusdojo2022@seplus2016.onmicrosoft.com::c6a6c5fb-ce4a-49cb-a0d1-1b29e7a6e2e1" providerId="AD" clId="Web-{DA201BC4-4650-B5E3-7C84-F0B47097794F}" dt="2022-06-28T15:49:54.260" v="307"/>
        <pc:sldMkLst>
          <pc:docMk/>
          <pc:sldMk cId="2679486005" sldId="347"/>
        </pc:sldMkLst>
        <pc:spChg chg="add">
          <ac:chgData name="田中沙夜" userId="S::tanaka-saya-plusdojo2022@seplus2016.onmicrosoft.com::c6a6c5fb-ce4a-49cb-a0d1-1b29e7a6e2e1" providerId="AD" clId="Web-{DA201BC4-4650-B5E3-7C84-F0B47097794F}" dt="2022-06-28T15:49:54.260" v="307"/>
          <ac:spMkLst>
            <pc:docMk/>
            <pc:sldMk cId="2679486005" sldId="347"/>
            <ac:spMk id="33" creationId="{AD146059-1B8C-F2E6-9161-FDAA3DAEA157}"/>
          </ac:spMkLst>
        </pc:spChg>
        <pc:spChg chg="del">
          <ac:chgData name="田中沙夜" userId="S::tanaka-saya-plusdojo2022@seplus2016.onmicrosoft.com::c6a6c5fb-ce4a-49cb-a0d1-1b29e7a6e2e1" providerId="AD" clId="Web-{DA201BC4-4650-B5E3-7C84-F0B47097794F}" dt="2022-06-28T15:49:53.244" v="306"/>
          <ac:spMkLst>
            <pc:docMk/>
            <pc:sldMk cId="2679486005" sldId="347"/>
            <ac:spMk id="47" creationId="{DD08D106-0701-B6D6-3806-822D56762452}"/>
          </ac:spMkLst>
        </pc:spChg>
      </pc:sldChg>
      <pc:sldChg chg="addSp delSp modSp">
        <pc:chgData name="田中沙夜" userId="S::tanaka-saya-plusdojo2022@seplus2016.onmicrosoft.com::c6a6c5fb-ce4a-49cb-a0d1-1b29e7a6e2e1" providerId="AD" clId="Web-{DA201BC4-4650-B5E3-7C84-F0B47097794F}" dt="2022-06-28T16:39:15.232" v="579"/>
        <pc:sldMkLst>
          <pc:docMk/>
          <pc:sldMk cId="1647594742" sldId="348"/>
        </pc:sldMkLst>
        <pc:spChg chg="mod">
          <ac:chgData name="田中沙夜" userId="S::tanaka-saya-plusdojo2022@seplus2016.onmicrosoft.com::c6a6c5fb-ce4a-49cb-a0d1-1b29e7a6e2e1" providerId="AD" clId="Web-{DA201BC4-4650-B5E3-7C84-F0B47097794F}" dt="2022-06-28T16:39:09.639" v="578"/>
          <ac:spMkLst>
            <pc:docMk/>
            <pc:sldMk cId="1647594742" sldId="348"/>
            <ac:spMk id="4" creationId="{11D0F881-2038-3B21-352E-10FFF380E5E1}"/>
          </ac:spMkLst>
        </pc:spChg>
        <pc:spChg chg="add">
          <ac:chgData name="田中沙夜" userId="S::tanaka-saya-plusdojo2022@seplus2016.onmicrosoft.com::c6a6c5fb-ce4a-49cb-a0d1-1b29e7a6e2e1" providerId="AD" clId="Web-{DA201BC4-4650-B5E3-7C84-F0B47097794F}" dt="2022-06-28T15:49:59.291" v="309"/>
          <ac:spMkLst>
            <pc:docMk/>
            <pc:sldMk cId="1647594742" sldId="348"/>
            <ac:spMk id="10" creationId="{9F9A1E69-24F5-57FF-2CA8-ED64BCC39578}"/>
          </ac:spMkLst>
        </pc:spChg>
        <pc:spChg chg="mod">
          <ac:chgData name="田中沙夜" userId="S::tanaka-saya-plusdojo2022@seplus2016.onmicrosoft.com::c6a6c5fb-ce4a-49cb-a0d1-1b29e7a6e2e1" providerId="AD" clId="Web-{DA201BC4-4650-B5E3-7C84-F0B47097794F}" dt="2022-06-28T16:38:31.339" v="576"/>
          <ac:spMkLst>
            <pc:docMk/>
            <pc:sldMk cId="1647594742" sldId="348"/>
            <ac:spMk id="12" creationId="{C4B465C7-0541-4E63-1ECE-18BB66A22F89}"/>
          </ac:spMkLst>
        </pc:spChg>
        <pc:spChg chg="mod">
          <ac:chgData name="田中沙夜" userId="S::tanaka-saya-plusdojo2022@seplus2016.onmicrosoft.com::c6a6c5fb-ce4a-49cb-a0d1-1b29e7a6e2e1" providerId="AD" clId="Web-{DA201BC4-4650-B5E3-7C84-F0B47097794F}" dt="2022-06-28T16:39:15.232" v="579"/>
          <ac:spMkLst>
            <pc:docMk/>
            <pc:sldMk cId="1647594742" sldId="348"/>
            <ac:spMk id="15" creationId="{FB9ADBB4-030C-1320-0D29-FB2A54886322}"/>
          </ac:spMkLst>
        </pc:spChg>
        <pc:spChg chg="del">
          <ac:chgData name="田中沙夜" userId="S::tanaka-saya-plusdojo2022@seplus2016.onmicrosoft.com::c6a6c5fb-ce4a-49cb-a0d1-1b29e7a6e2e1" providerId="AD" clId="Web-{DA201BC4-4650-B5E3-7C84-F0B47097794F}" dt="2022-06-28T15:49:58.416" v="308"/>
          <ac:spMkLst>
            <pc:docMk/>
            <pc:sldMk cId="1647594742" sldId="348"/>
            <ac:spMk id="47" creationId="{DD08D106-0701-B6D6-3806-822D56762452}"/>
          </ac:spMkLst>
        </pc:spChg>
        <pc:spChg chg="mod">
          <ac:chgData name="田中沙夜" userId="S::tanaka-saya-plusdojo2022@seplus2016.onmicrosoft.com::c6a6c5fb-ce4a-49cb-a0d1-1b29e7a6e2e1" providerId="AD" clId="Web-{DA201BC4-4650-B5E3-7C84-F0B47097794F}" dt="2022-06-28T16:38:24.495" v="575"/>
          <ac:spMkLst>
            <pc:docMk/>
            <pc:sldMk cId="1647594742" sldId="348"/>
            <ac:spMk id="48" creationId="{48D88081-047B-CBEC-7A81-182245372290}"/>
          </ac:spMkLst>
        </pc:spChg>
      </pc:sldChg>
      <pc:sldChg chg="delSp modSp mod setBg modNotes">
        <pc:chgData name="田中沙夜" userId="S::tanaka-saya-plusdojo2022@seplus2016.onmicrosoft.com::c6a6c5fb-ce4a-49cb-a0d1-1b29e7a6e2e1" providerId="AD" clId="Web-{DA201BC4-4650-B5E3-7C84-F0B47097794F}" dt="2022-06-28T17:42:41.324" v="984"/>
        <pc:sldMkLst>
          <pc:docMk/>
          <pc:sldMk cId="654009599" sldId="349"/>
        </pc:sldMkLst>
        <pc:spChg chg="del">
          <ac:chgData name="田中沙夜" userId="S::tanaka-saya-plusdojo2022@seplus2016.onmicrosoft.com::c6a6c5fb-ce4a-49cb-a0d1-1b29e7a6e2e1" providerId="AD" clId="Web-{DA201BC4-4650-B5E3-7C84-F0B47097794F}" dt="2022-06-28T17:18:35.448" v="712"/>
          <ac:spMkLst>
            <pc:docMk/>
            <pc:sldMk cId="654009599" sldId="349"/>
            <ac:spMk id="111" creationId="{8E53713B-36C2-3C9E-24F7-F2E446F17150}"/>
          </ac:spMkLst>
        </pc:spChg>
        <pc:picChg chg="mod">
          <ac:chgData name="田中沙夜" userId="S::tanaka-saya-plusdojo2022@seplus2016.onmicrosoft.com::c6a6c5fb-ce4a-49cb-a0d1-1b29e7a6e2e1" providerId="AD" clId="Web-{DA201BC4-4650-B5E3-7C84-F0B47097794F}" dt="2022-06-28T17:19:53.187" v="728" actId="1076"/>
          <ac:picMkLst>
            <pc:docMk/>
            <pc:sldMk cId="654009599" sldId="349"/>
            <ac:picMk id="11" creationId="{12A83B50-2D1B-F6A7-8400-4F00523D7C0F}"/>
          </ac:picMkLst>
        </pc:picChg>
        <pc:picChg chg="del">
          <ac:chgData name="田中沙夜" userId="S::tanaka-saya-plusdojo2022@seplus2016.onmicrosoft.com::c6a6c5fb-ce4a-49cb-a0d1-1b29e7a6e2e1" providerId="AD" clId="Web-{DA201BC4-4650-B5E3-7C84-F0B47097794F}" dt="2022-06-28T17:18:36.823" v="713"/>
          <ac:picMkLst>
            <pc:docMk/>
            <pc:sldMk cId="654009599" sldId="349"/>
            <ac:picMk id="109" creationId="{E0E23D91-F6B0-FC2B-2FE1-FB0EC592C856}"/>
          </ac:picMkLst>
        </pc:picChg>
      </pc:sldChg>
      <pc:sldChg chg="delSp modSp mod setBg modNotes">
        <pc:chgData name="田中沙夜" userId="S::tanaka-saya-plusdojo2022@seplus2016.onmicrosoft.com::c6a6c5fb-ce4a-49cb-a0d1-1b29e7a6e2e1" providerId="AD" clId="Web-{DA201BC4-4650-B5E3-7C84-F0B47097794F}" dt="2022-06-28T17:42:44.589" v="985"/>
        <pc:sldMkLst>
          <pc:docMk/>
          <pc:sldMk cId="1291529118" sldId="350"/>
        </pc:sldMkLst>
        <pc:spChg chg="del">
          <ac:chgData name="田中沙夜" userId="S::tanaka-saya-plusdojo2022@seplus2016.onmicrosoft.com::c6a6c5fb-ce4a-49cb-a0d1-1b29e7a6e2e1" providerId="AD" clId="Web-{DA201BC4-4650-B5E3-7C84-F0B47097794F}" dt="2022-06-28T17:19:11.308" v="718"/>
          <ac:spMkLst>
            <pc:docMk/>
            <pc:sldMk cId="1291529118" sldId="350"/>
            <ac:spMk id="111" creationId="{8E53713B-36C2-3C9E-24F7-F2E446F17150}"/>
          </ac:spMkLst>
        </pc:spChg>
        <pc:picChg chg="mod">
          <ac:chgData name="田中沙夜" userId="S::tanaka-saya-plusdojo2022@seplus2016.onmicrosoft.com::c6a6c5fb-ce4a-49cb-a0d1-1b29e7a6e2e1" providerId="AD" clId="Web-{DA201BC4-4650-B5E3-7C84-F0B47097794F}" dt="2022-06-28T17:19:57.234" v="729" actId="1076"/>
          <ac:picMkLst>
            <pc:docMk/>
            <pc:sldMk cId="1291529118" sldId="350"/>
            <ac:picMk id="11" creationId="{4BD03759-A1EC-C5E7-541C-493897BF18C5}"/>
          </ac:picMkLst>
        </pc:picChg>
        <pc:picChg chg="del">
          <ac:chgData name="田中沙夜" userId="S::tanaka-saya-plusdojo2022@seplus2016.onmicrosoft.com::c6a6c5fb-ce4a-49cb-a0d1-1b29e7a6e2e1" providerId="AD" clId="Web-{DA201BC4-4650-B5E3-7C84-F0B47097794F}" dt="2022-06-28T17:19:12.199" v="719"/>
          <ac:picMkLst>
            <pc:docMk/>
            <pc:sldMk cId="1291529118" sldId="350"/>
            <ac:picMk id="109" creationId="{E0E23D91-F6B0-FC2B-2FE1-FB0EC592C856}"/>
          </ac:picMkLst>
        </pc:picChg>
      </pc:sldChg>
      <pc:sldChg chg="addSp delSp modSp mod setBg modNotes">
        <pc:chgData name="田中沙夜" userId="S::tanaka-saya-plusdojo2022@seplus2016.onmicrosoft.com::c6a6c5fb-ce4a-49cb-a0d1-1b29e7a6e2e1" providerId="AD" clId="Web-{DA201BC4-4650-B5E3-7C84-F0B47097794F}" dt="2022-06-28T17:42:56.308" v="990"/>
        <pc:sldMkLst>
          <pc:docMk/>
          <pc:sldMk cId="655245047" sldId="351"/>
        </pc:sldMkLst>
        <pc:spChg chg="add del">
          <ac:chgData name="田中沙夜" userId="S::tanaka-saya-plusdojo2022@seplus2016.onmicrosoft.com::c6a6c5fb-ce4a-49cb-a0d1-1b29e7a6e2e1" providerId="AD" clId="Web-{DA201BC4-4650-B5E3-7C84-F0B47097794F}" dt="2022-06-28T17:28:36.574" v="744"/>
          <ac:spMkLst>
            <pc:docMk/>
            <pc:sldMk cId="655245047" sldId="351"/>
            <ac:spMk id="4" creationId="{60FC6A64-2D11-2598-EE2B-ABDD912D4F75}"/>
          </ac:spMkLst>
        </pc:spChg>
        <pc:spChg chg="del">
          <ac:chgData name="田中沙夜" userId="S::tanaka-saya-plusdojo2022@seplus2016.onmicrosoft.com::c6a6c5fb-ce4a-49cb-a0d1-1b29e7a6e2e1" providerId="AD" clId="Web-{DA201BC4-4650-B5E3-7C84-F0B47097794F}" dt="2022-06-28T17:27:42.229" v="738"/>
          <ac:spMkLst>
            <pc:docMk/>
            <pc:sldMk cId="655245047" sldId="351"/>
            <ac:spMk id="111" creationId="{8E53713B-36C2-3C9E-24F7-F2E446F17150}"/>
          </ac:spMkLst>
        </pc:spChg>
        <pc:picChg chg="ord">
          <ac:chgData name="田中沙夜" userId="S::tanaka-saya-plusdojo2022@seplus2016.onmicrosoft.com::c6a6c5fb-ce4a-49cb-a0d1-1b29e7a6e2e1" providerId="AD" clId="Web-{DA201BC4-4650-B5E3-7C84-F0B47097794F}" dt="2022-06-28T17:29:07.027" v="747"/>
          <ac:picMkLst>
            <pc:docMk/>
            <pc:sldMk cId="655245047" sldId="351"/>
            <ac:picMk id="6" creationId="{47F121DB-138C-3579-6A08-8836291916AA}"/>
          </ac:picMkLst>
        </pc:picChg>
        <pc:picChg chg="mod">
          <ac:chgData name="田中沙夜" userId="S::tanaka-saya-plusdojo2022@seplus2016.onmicrosoft.com::c6a6c5fb-ce4a-49cb-a0d1-1b29e7a6e2e1" providerId="AD" clId="Web-{DA201BC4-4650-B5E3-7C84-F0B47097794F}" dt="2022-06-28T17:28:58.949" v="746" actId="1076"/>
          <ac:picMkLst>
            <pc:docMk/>
            <pc:sldMk cId="655245047" sldId="351"/>
            <ac:picMk id="8" creationId="{AA88B717-654F-B566-4CC0-F6D16E7A3EB5}"/>
          </ac:picMkLst>
        </pc:picChg>
        <pc:picChg chg="del">
          <ac:chgData name="田中沙夜" userId="S::tanaka-saya-plusdojo2022@seplus2016.onmicrosoft.com::c6a6c5fb-ce4a-49cb-a0d1-1b29e7a6e2e1" providerId="AD" clId="Web-{DA201BC4-4650-B5E3-7C84-F0B47097794F}" dt="2022-06-28T17:27:43.385" v="739"/>
          <ac:picMkLst>
            <pc:docMk/>
            <pc:sldMk cId="655245047" sldId="351"/>
            <ac:picMk id="109" creationId="{E0E23D91-F6B0-FC2B-2FE1-FB0EC592C856}"/>
          </ac:picMkLst>
        </pc:picChg>
      </pc:sldChg>
      <pc:sldChg chg="addSp delSp modSp ord">
        <pc:chgData name="田中沙夜" userId="S::tanaka-saya-plusdojo2022@seplus2016.onmicrosoft.com::c6a6c5fb-ce4a-49cb-a0d1-1b29e7a6e2e1" providerId="AD" clId="Web-{DA201BC4-4650-B5E3-7C84-F0B47097794F}" dt="2022-06-28T14:57:55.792" v="37"/>
        <pc:sldMkLst>
          <pc:docMk/>
          <pc:sldMk cId="1746519151" sldId="352"/>
        </pc:sldMkLst>
        <pc:spChg chg="add del">
          <ac:chgData name="田中沙夜" userId="S::tanaka-saya-plusdojo2022@seplus2016.onmicrosoft.com::c6a6c5fb-ce4a-49cb-a0d1-1b29e7a6e2e1" providerId="AD" clId="Web-{DA201BC4-4650-B5E3-7C84-F0B47097794F}" dt="2022-06-28T14:56:05.821" v="21"/>
          <ac:spMkLst>
            <pc:docMk/>
            <pc:sldMk cId="1746519151" sldId="352"/>
            <ac:spMk id="6" creationId="{C0FD1262-5237-F2B0-D869-3DBF5887E15B}"/>
          </ac:spMkLst>
        </pc:spChg>
        <pc:spChg chg="add mod ord">
          <ac:chgData name="田中沙夜" userId="S::tanaka-saya-plusdojo2022@seplus2016.onmicrosoft.com::c6a6c5fb-ce4a-49cb-a0d1-1b29e7a6e2e1" providerId="AD" clId="Web-{DA201BC4-4650-B5E3-7C84-F0B47097794F}" dt="2022-06-28T14:56:30.556" v="24" actId="1076"/>
          <ac:spMkLst>
            <pc:docMk/>
            <pc:sldMk cId="1746519151" sldId="352"/>
            <ac:spMk id="9" creationId="{AC6CC894-C017-8E5E-69E7-01401DD8A9C5}"/>
          </ac:spMkLst>
        </pc:spChg>
      </pc:sldChg>
      <pc:sldChg chg="modSp">
        <pc:chgData name="田中沙夜" userId="S::tanaka-saya-plusdojo2022@seplus2016.onmicrosoft.com::c6a6c5fb-ce4a-49cb-a0d1-1b29e7a6e2e1" providerId="AD" clId="Web-{DA201BC4-4650-B5E3-7C84-F0B47097794F}" dt="2022-06-28T14:57:11.166" v="27" actId="1076"/>
        <pc:sldMkLst>
          <pc:docMk/>
          <pc:sldMk cId="3484390940" sldId="353"/>
        </pc:sldMkLst>
        <pc:spChg chg="mod">
          <ac:chgData name="田中沙夜" userId="S::tanaka-saya-plusdojo2022@seplus2016.onmicrosoft.com::c6a6c5fb-ce4a-49cb-a0d1-1b29e7a6e2e1" providerId="AD" clId="Web-{DA201BC4-4650-B5E3-7C84-F0B47097794F}" dt="2022-06-28T14:57:11.166" v="27" actId="1076"/>
          <ac:spMkLst>
            <pc:docMk/>
            <pc:sldMk cId="3484390940" sldId="353"/>
            <ac:spMk id="3" creationId="{A808A359-8DCD-F257-04EC-AB0427D416A3}"/>
          </ac:spMkLst>
        </pc:spChg>
      </pc:sldChg>
      <pc:sldChg chg="addSp delSp modSp add del ord">
        <pc:chgData name="田中沙夜" userId="S::tanaka-saya-plusdojo2022@seplus2016.onmicrosoft.com::c6a6c5fb-ce4a-49cb-a0d1-1b29e7a6e2e1" providerId="AD" clId="Web-{DA201BC4-4650-B5E3-7C84-F0B47097794F}" dt="2022-06-28T17:17:08.681" v="703"/>
        <pc:sldMkLst>
          <pc:docMk/>
          <pc:sldMk cId="1470244907" sldId="355"/>
        </pc:sldMkLst>
        <pc:spChg chg="del mod ord">
          <ac:chgData name="田中沙夜" userId="S::tanaka-saya-plusdojo2022@seplus2016.onmicrosoft.com::c6a6c5fb-ce4a-49cb-a0d1-1b29e7a6e2e1" providerId="AD" clId="Web-{DA201BC4-4650-B5E3-7C84-F0B47097794F}" dt="2022-06-28T14:57:38.354" v="33"/>
          <ac:spMkLst>
            <pc:docMk/>
            <pc:sldMk cId="1470244907" sldId="355"/>
            <ac:spMk id="5" creationId="{81114E5C-7F44-2ECE-0B4C-4F84FDA4D0E8}"/>
          </ac:spMkLst>
        </pc:spChg>
        <pc:spChg chg="add del mod">
          <ac:chgData name="田中沙夜" userId="S::tanaka-saya-plusdojo2022@seplus2016.onmicrosoft.com::c6a6c5fb-ce4a-49cb-a0d1-1b29e7a6e2e1" providerId="AD" clId="Web-{DA201BC4-4650-B5E3-7C84-F0B47097794F}" dt="2022-06-28T14:57:19.291" v="31" actId="1076"/>
          <ac:spMkLst>
            <pc:docMk/>
            <pc:sldMk cId="1470244907" sldId="355"/>
            <ac:spMk id="10" creationId="{797188B7-5889-B354-46F2-1E3227425F8E}"/>
          </ac:spMkLst>
        </pc:spChg>
      </pc:sldChg>
      <pc:sldChg chg="add replId">
        <pc:chgData name="田中沙夜" userId="S::tanaka-saya-plusdojo2022@seplus2016.onmicrosoft.com::c6a6c5fb-ce4a-49cb-a0d1-1b29e7a6e2e1" providerId="AD" clId="Web-{DA201BC4-4650-B5E3-7C84-F0B47097794F}" dt="2022-06-28T14:58:22.433" v="39"/>
        <pc:sldMkLst>
          <pc:docMk/>
          <pc:sldMk cId="2087761227" sldId="356"/>
        </pc:sldMkLst>
      </pc:sldChg>
      <pc:sldChg chg="add replId">
        <pc:chgData name="田中沙夜" userId="S::tanaka-saya-plusdojo2022@seplus2016.onmicrosoft.com::c6a6c5fb-ce4a-49cb-a0d1-1b29e7a6e2e1" providerId="AD" clId="Web-{DA201BC4-4650-B5E3-7C84-F0B47097794F}" dt="2022-06-28T14:58:54.605" v="42"/>
        <pc:sldMkLst>
          <pc:docMk/>
          <pc:sldMk cId="1688142308" sldId="357"/>
        </pc:sldMkLst>
      </pc:sldChg>
      <pc:sldChg chg="add replId">
        <pc:chgData name="田中沙夜" userId="S::tanaka-saya-plusdojo2022@seplus2016.onmicrosoft.com::c6a6c5fb-ce4a-49cb-a0d1-1b29e7a6e2e1" providerId="AD" clId="Web-{DA201BC4-4650-B5E3-7C84-F0B47097794F}" dt="2022-06-28T16:15:59.358" v="350"/>
        <pc:sldMkLst>
          <pc:docMk/>
          <pc:sldMk cId="3593784554" sldId="358"/>
        </pc:sldMkLst>
      </pc:sldChg>
      <pc:sldChg chg="add replId">
        <pc:chgData name="田中沙夜" userId="S::tanaka-saya-plusdojo2022@seplus2016.onmicrosoft.com::c6a6c5fb-ce4a-49cb-a0d1-1b29e7a6e2e1" providerId="AD" clId="Web-{DA201BC4-4650-B5E3-7C84-F0B47097794F}" dt="2022-06-28T16:47:07.777" v="583"/>
        <pc:sldMkLst>
          <pc:docMk/>
          <pc:sldMk cId="1553688476" sldId="361"/>
        </pc:sldMkLst>
      </pc:sldChg>
      <pc:sldChg chg="add replId">
        <pc:chgData name="田中沙夜" userId="S::tanaka-saya-plusdojo2022@seplus2016.onmicrosoft.com::c6a6c5fb-ce4a-49cb-a0d1-1b29e7a6e2e1" providerId="AD" clId="Web-{DA201BC4-4650-B5E3-7C84-F0B47097794F}" dt="2022-06-28T16:47:29.277" v="586"/>
        <pc:sldMkLst>
          <pc:docMk/>
          <pc:sldMk cId="2662073771" sldId="362"/>
        </pc:sldMkLst>
      </pc:sldChg>
      <pc:sldChg chg="add replId modNotes">
        <pc:chgData name="田中沙夜" userId="S::tanaka-saya-plusdojo2022@seplus2016.onmicrosoft.com::c6a6c5fb-ce4a-49cb-a0d1-1b29e7a6e2e1" providerId="AD" clId="Web-{DA201BC4-4650-B5E3-7C84-F0B47097794F}" dt="2022-06-28T17:41:57.979" v="956"/>
        <pc:sldMkLst>
          <pc:docMk/>
          <pc:sldMk cId="4126284986" sldId="363"/>
        </pc:sldMkLst>
      </pc:sldChg>
      <pc:sldChg chg="addSp delSp modSp add replId modNotes">
        <pc:chgData name="田中沙夜" userId="S::tanaka-saya-plusdojo2022@seplus2016.onmicrosoft.com::c6a6c5fb-ce4a-49cb-a0d1-1b29e7a6e2e1" providerId="AD" clId="Web-{DA201BC4-4650-B5E3-7C84-F0B47097794F}" dt="2022-06-28T17:42:21.042" v="969"/>
        <pc:sldMkLst>
          <pc:docMk/>
          <pc:sldMk cId="3219648674" sldId="364"/>
        </pc:sldMkLst>
        <pc:spChg chg="mod">
          <ac:chgData name="田中沙夜" userId="S::tanaka-saya-plusdojo2022@seplus2016.onmicrosoft.com::c6a6c5fb-ce4a-49cb-a0d1-1b29e7a6e2e1" providerId="AD" clId="Web-{DA201BC4-4650-B5E3-7C84-F0B47097794F}" dt="2022-06-28T17:37:15.068" v="850" actId="1076"/>
          <ac:spMkLst>
            <pc:docMk/>
            <pc:sldMk cId="3219648674" sldId="364"/>
            <ac:spMk id="2" creationId="{9DD1553C-A4A1-E465-B81E-7433A263CD11}"/>
          </ac:spMkLst>
        </pc:spChg>
        <pc:spChg chg="del">
          <ac:chgData name="田中沙夜" userId="S::tanaka-saya-plusdojo2022@seplus2016.onmicrosoft.com::c6a6c5fb-ce4a-49cb-a0d1-1b29e7a6e2e1" providerId="AD" clId="Web-{DA201BC4-4650-B5E3-7C84-F0B47097794F}" dt="2022-06-28T17:35:31.269" v="832"/>
          <ac:spMkLst>
            <pc:docMk/>
            <pc:sldMk cId="3219648674" sldId="364"/>
            <ac:spMk id="3" creationId="{A808A359-8DCD-F257-04EC-AB0427D416A3}"/>
          </ac:spMkLst>
        </pc:spChg>
        <pc:spChg chg="add mod">
          <ac:chgData name="田中沙夜" userId="S::tanaka-saya-plusdojo2022@seplus2016.onmicrosoft.com::c6a6c5fb-ce4a-49cb-a0d1-1b29e7a6e2e1" providerId="AD" clId="Web-{DA201BC4-4650-B5E3-7C84-F0B47097794F}" dt="2022-06-28T17:41:09.463" v="937" actId="1076"/>
          <ac:spMkLst>
            <pc:docMk/>
            <pc:sldMk cId="3219648674" sldId="364"/>
            <ac:spMk id="5" creationId="{853CB1FA-CC02-EF37-3A86-020841E342CB}"/>
          </ac:spMkLst>
        </pc:spChg>
        <pc:spChg chg="add mod">
          <ac:chgData name="田中沙夜" userId="S::tanaka-saya-plusdojo2022@seplus2016.onmicrosoft.com::c6a6c5fb-ce4a-49cb-a0d1-1b29e7a6e2e1" providerId="AD" clId="Web-{DA201BC4-4650-B5E3-7C84-F0B47097794F}" dt="2022-06-28T17:40:01.555" v="923" actId="1076"/>
          <ac:spMkLst>
            <pc:docMk/>
            <pc:sldMk cId="3219648674" sldId="364"/>
            <ac:spMk id="6" creationId="{6516F19B-21A3-266C-90C2-3C664B7CB36F}"/>
          </ac:spMkLst>
        </pc:spChg>
        <pc:spChg chg="del">
          <ac:chgData name="田中沙夜" userId="S::tanaka-saya-plusdojo2022@seplus2016.onmicrosoft.com::c6a6c5fb-ce4a-49cb-a0d1-1b29e7a6e2e1" providerId="AD" clId="Web-{DA201BC4-4650-B5E3-7C84-F0B47097794F}" dt="2022-06-28T17:35:28.238" v="831"/>
          <ac:spMkLst>
            <pc:docMk/>
            <pc:sldMk cId="3219648674" sldId="364"/>
            <ac:spMk id="7" creationId="{3E068942-5E05-E01F-CF93-38519F5253A6}"/>
          </ac:spMkLst>
        </pc:spChg>
        <pc:spChg chg="add mod">
          <ac:chgData name="田中沙夜" userId="S::tanaka-saya-plusdojo2022@seplus2016.onmicrosoft.com::c6a6c5fb-ce4a-49cb-a0d1-1b29e7a6e2e1" providerId="AD" clId="Web-{DA201BC4-4650-B5E3-7C84-F0B47097794F}" dt="2022-06-28T17:41:16.713" v="938" actId="1076"/>
          <ac:spMkLst>
            <pc:docMk/>
            <pc:sldMk cId="3219648674" sldId="364"/>
            <ac:spMk id="9" creationId="{5704A16D-3733-3D50-38EB-55D42AE70B47}"/>
          </ac:spMkLst>
        </pc:spChg>
        <pc:spChg chg="mod">
          <ac:chgData name="田中沙夜" userId="S::tanaka-saya-plusdojo2022@seplus2016.onmicrosoft.com::c6a6c5fb-ce4a-49cb-a0d1-1b29e7a6e2e1" providerId="AD" clId="Web-{DA201BC4-4650-B5E3-7C84-F0B47097794F}" dt="2022-06-28T17:40:35.415" v="933" actId="14100"/>
          <ac:spMkLst>
            <pc:docMk/>
            <pc:sldMk cId="3219648674" sldId="364"/>
            <ac:spMk id="10" creationId="{797188B7-5889-B354-46F2-1E3227425F8E}"/>
          </ac:spMkLst>
        </pc:spChg>
        <pc:spChg chg="mod">
          <ac:chgData name="田中沙夜" userId="S::tanaka-saya-plusdojo2022@seplus2016.onmicrosoft.com::c6a6c5fb-ce4a-49cb-a0d1-1b29e7a6e2e1" providerId="AD" clId="Web-{DA201BC4-4650-B5E3-7C84-F0B47097794F}" dt="2022-06-28T17:40:01.540" v="920" actId="1076"/>
          <ac:spMkLst>
            <pc:docMk/>
            <pc:sldMk cId="3219648674" sldId="364"/>
            <ac:spMk id="11" creationId="{3D1F6602-EBB4-3157-38FC-FD45CBA5CA31}"/>
          </ac:spMkLst>
        </pc:spChg>
        <pc:spChg chg="mod">
          <ac:chgData name="田中沙夜" userId="S::tanaka-saya-plusdojo2022@seplus2016.onmicrosoft.com::c6a6c5fb-ce4a-49cb-a0d1-1b29e7a6e2e1" providerId="AD" clId="Web-{DA201BC4-4650-B5E3-7C84-F0B47097794F}" dt="2022-06-28T17:40:39.275" v="934" actId="1076"/>
          <ac:spMkLst>
            <pc:docMk/>
            <pc:sldMk cId="3219648674" sldId="364"/>
            <ac:spMk id="12" creationId="{CDAD0A35-EDDE-5115-1AED-C6D7B5B90A5A}"/>
          </ac:spMkLst>
        </pc:spChg>
        <pc:spChg chg="mod">
          <ac:chgData name="田中沙夜" userId="S::tanaka-saya-plusdojo2022@seplus2016.onmicrosoft.com::c6a6c5fb-ce4a-49cb-a0d1-1b29e7a6e2e1" providerId="AD" clId="Web-{DA201BC4-4650-B5E3-7C84-F0B47097794F}" dt="2022-06-28T17:40:47.837" v="935" actId="14100"/>
          <ac:spMkLst>
            <pc:docMk/>
            <pc:sldMk cId="3219648674" sldId="364"/>
            <ac:spMk id="13" creationId="{53160696-11CB-1248-6072-96DFEC8B7A7E}"/>
          </ac:spMkLst>
        </pc:spChg>
        <pc:spChg chg="mod">
          <ac:chgData name="田中沙夜" userId="S::tanaka-saya-plusdojo2022@seplus2016.onmicrosoft.com::c6a6c5fb-ce4a-49cb-a0d1-1b29e7a6e2e1" providerId="AD" clId="Web-{DA201BC4-4650-B5E3-7C84-F0B47097794F}" dt="2022-06-28T17:40:54.134" v="936" actId="14100"/>
          <ac:spMkLst>
            <pc:docMk/>
            <pc:sldMk cId="3219648674" sldId="364"/>
            <ac:spMk id="14" creationId="{455E5ADF-5AC2-5850-C63B-207A6BCBB039}"/>
          </ac:spMkLst>
        </pc:spChg>
      </pc:sldChg>
      <pc:sldChg chg="addSp delSp modSp add replId delAnim">
        <pc:chgData name="田中沙夜" userId="S::tanaka-saya-plusdojo2022@seplus2016.onmicrosoft.com::c6a6c5fb-ce4a-49cb-a0d1-1b29e7a6e2e1" providerId="AD" clId="Web-{DA201BC4-4650-B5E3-7C84-F0B47097794F}" dt="2022-06-28T17:56:06.839" v="1099"/>
        <pc:sldMkLst>
          <pc:docMk/>
          <pc:sldMk cId="796846262" sldId="365"/>
        </pc:sldMkLst>
        <pc:spChg chg="add mod ord">
          <ac:chgData name="田中沙夜" userId="S::tanaka-saya-plusdojo2022@seplus2016.onmicrosoft.com::c6a6c5fb-ce4a-49cb-a0d1-1b29e7a6e2e1" providerId="AD" clId="Web-{DA201BC4-4650-B5E3-7C84-F0B47097794F}" dt="2022-06-28T17:54:16.071" v="1083" actId="1076"/>
          <ac:spMkLst>
            <pc:docMk/>
            <pc:sldMk cId="796846262" sldId="365"/>
            <ac:spMk id="4" creationId="{E46046AE-C50E-A02A-BF05-1A3557B9C238}"/>
          </ac:spMkLst>
        </pc:spChg>
        <pc:spChg chg="add del mod">
          <ac:chgData name="田中沙夜" userId="S::tanaka-saya-plusdojo2022@seplus2016.onmicrosoft.com::c6a6c5fb-ce4a-49cb-a0d1-1b29e7a6e2e1" providerId="AD" clId="Web-{DA201BC4-4650-B5E3-7C84-F0B47097794F}" dt="2022-06-28T17:48:07.767" v="1038"/>
          <ac:spMkLst>
            <pc:docMk/>
            <pc:sldMk cId="796846262" sldId="365"/>
            <ac:spMk id="6" creationId="{AD9516D8-4198-34ED-321C-5EC712969AF5}"/>
          </ac:spMkLst>
        </pc:spChg>
        <pc:spChg chg="add del">
          <ac:chgData name="田中沙夜" userId="S::tanaka-saya-plusdojo2022@seplus2016.onmicrosoft.com::c6a6c5fb-ce4a-49cb-a0d1-1b29e7a6e2e1" providerId="AD" clId="Web-{DA201BC4-4650-B5E3-7C84-F0B47097794F}" dt="2022-06-28T17:48:21.221" v="1040"/>
          <ac:spMkLst>
            <pc:docMk/>
            <pc:sldMk cId="796846262" sldId="365"/>
            <ac:spMk id="7" creationId="{96F716E4-CE21-41C4-CCEB-AA66CD3E9E0E}"/>
          </ac:spMkLst>
        </pc:spChg>
        <pc:spChg chg="add del">
          <ac:chgData name="田中沙夜" userId="S::tanaka-saya-plusdojo2022@seplus2016.onmicrosoft.com::c6a6c5fb-ce4a-49cb-a0d1-1b29e7a6e2e1" providerId="AD" clId="Web-{DA201BC4-4650-B5E3-7C84-F0B47097794F}" dt="2022-06-28T17:48:32.284" v="1042"/>
          <ac:spMkLst>
            <pc:docMk/>
            <pc:sldMk cId="796846262" sldId="365"/>
            <ac:spMk id="8" creationId="{707F16EB-F192-CB39-653B-A541B2A655A7}"/>
          </ac:spMkLst>
        </pc:spChg>
        <pc:spChg chg="add del mod">
          <ac:chgData name="田中沙夜" userId="S::tanaka-saya-plusdojo2022@seplus2016.onmicrosoft.com::c6a6c5fb-ce4a-49cb-a0d1-1b29e7a6e2e1" providerId="AD" clId="Web-{DA201BC4-4650-B5E3-7C84-F0B47097794F}" dt="2022-06-28T17:48:49.362" v="1046"/>
          <ac:spMkLst>
            <pc:docMk/>
            <pc:sldMk cId="796846262" sldId="365"/>
            <ac:spMk id="9" creationId="{AD3792BD-B180-8308-F7EF-92AB7B256A83}"/>
          </ac:spMkLst>
        </pc:spChg>
        <pc:spChg chg="mod">
          <ac:chgData name="田中沙夜" userId="S::tanaka-saya-plusdojo2022@seplus2016.onmicrosoft.com::c6a6c5fb-ce4a-49cb-a0d1-1b29e7a6e2e1" providerId="AD" clId="Web-{DA201BC4-4650-B5E3-7C84-F0B47097794F}" dt="2022-06-28T17:43:12.840" v="1003" actId="20577"/>
          <ac:spMkLst>
            <pc:docMk/>
            <pc:sldMk cId="796846262" sldId="365"/>
            <ac:spMk id="10" creationId="{A62C740C-5E2D-453D-5F73-B22F122E4498}"/>
          </ac:spMkLst>
        </pc:spChg>
        <pc:spChg chg="add del mod">
          <ac:chgData name="田中沙夜" userId="S::tanaka-saya-plusdojo2022@seplus2016.onmicrosoft.com::c6a6c5fb-ce4a-49cb-a0d1-1b29e7a6e2e1" providerId="AD" clId="Web-{DA201BC4-4650-B5E3-7C84-F0B47097794F}" dt="2022-06-28T17:49:24.081" v="1049"/>
          <ac:spMkLst>
            <pc:docMk/>
            <pc:sldMk cId="796846262" sldId="365"/>
            <ac:spMk id="13" creationId="{7084BCBF-ABB9-8FFD-049F-2462E9E0EAD5}"/>
          </ac:spMkLst>
        </pc:spChg>
        <pc:spChg chg="add mod">
          <ac:chgData name="田中沙夜" userId="S::tanaka-saya-plusdojo2022@seplus2016.onmicrosoft.com::c6a6c5fb-ce4a-49cb-a0d1-1b29e7a6e2e1" providerId="AD" clId="Web-{DA201BC4-4650-B5E3-7C84-F0B47097794F}" dt="2022-06-28T17:54:45.587" v="1087" actId="14100"/>
          <ac:spMkLst>
            <pc:docMk/>
            <pc:sldMk cId="796846262" sldId="365"/>
            <ac:spMk id="15" creationId="{49C4B024-C62E-85D8-13C7-BE827054EE82}"/>
          </ac:spMkLst>
        </pc:spChg>
        <pc:spChg chg="add del">
          <ac:chgData name="田中沙夜" userId="S::tanaka-saya-plusdojo2022@seplus2016.onmicrosoft.com::c6a6c5fb-ce4a-49cb-a0d1-1b29e7a6e2e1" providerId="AD" clId="Web-{DA201BC4-4650-B5E3-7C84-F0B47097794F}" dt="2022-06-28T17:51:11.786" v="1065"/>
          <ac:spMkLst>
            <pc:docMk/>
            <pc:sldMk cId="796846262" sldId="365"/>
            <ac:spMk id="16" creationId="{8656C26B-1AE0-531B-CA8D-A6321E319BC4}"/>
          </ac:spMkLst>
        </pc:spChg>
        <pc:spChg chg="add del">
          <ac:chgData name="田中沙夜" userId="S::tanaka-saya-plusdojo2022@seplus2016.onmicrosoft.com::c6a6c5fb-ce4a-49cb-a0d1-1b29e7a6e2e1" providerId="AD" clId="Web-{DA201BC4-4650-B5E3-7C84-F0B47097794F}" dt="2022-06-28T17:52:55.179" v="1068"/>
          <ac:spMkLst>
            <pc:docMk/>
            <pc:sldMk cId="796846262" sldId="365"/>
            <ac:spMk id="18" creationId="{AC8C7D61-4245-74AE-E415-83937D626ADD}"/>
          </ac:spMkLst>
        </pc:spChg>
        <pc:spChg chg="add mod">
          <ac:chgData name="田中沙夜" userId="S::tanaka-saya-plusdojo2022@seplus2016.onmicrosoft.com::c6a6c5fb-ce4a-49cb-a0d1-1b29e7a6e2e1" providerId="AD" clId="Web-{DA201BC4-4650-B5E3-7C84-F0B47097794F}" dt="2022-06-28T17:55:48.620" v="1095"/>
          <ac:spMkLst>
            <pc:docMk/>
            <pc:sldMk cId="796846262" sldId="365"/>
            <ac:spMk id="20" creationId="{6A334446-863A-7B39-FCBE-A86E305F79FC}"/>
          </ac:spMkLst>
        </pc:spChg>
        <pc:picChg chg="add del mod modCrop">
          <ac:chgData name="田中沙夜" userId="S::tanaka-saya-plusdojo2022@seplus2016.onmicrosoft.com::c6a6c5fb-ce4a-49cb-a0d1-1b29e7a6e2e1" providerId="AD" clId="Web-{DA201BC4-4650-B5E3-7C84-F0B47097794F}" dt="2022-06-28T17:52:51.413" v="1066"/>
          <ac:picMkLst>
            <pc:docMk/>
            <pc:sldMk cId="796846262" sldId="365"/>
            <ac:picMk id="2" creationId="{577E53EB-96B4-762A-FB0F-062450C99532}"/>
          </ac:picMkLst>
        </pc:picChg>
        <pc:picChg chg="ord">
          <ac:chgData name="田中沙夜" userId="S::tanaka-saya-plusdojo2022@seplus2016.onmicrosoft.com::c6a6c5fb-ce4a-49cb-a0d1-1b29e7a6e2e1" providerId="AD" clId="Web-{DA201BC4-4650-B5E3-7C84-F0B47097794F}" dt="2022-06-28T17:45:47.749" v="1021"/>
          <ac:picMkLst>
            <pc:docMk/>
            <pc:sldMk cId="796846262" sldId="365"/>
            <ac:picMk id="5" creationId="{6DCB3F8C-FB61-FAF9-3534-86A00EF14ADD}"/>
          </ac:picMkLst>
        </pc:picChg>
        <pc:picChg chg="del">
          <ac:chgData name="田中沙夜" userId="S::tanaka-saya-plusdojo2022@seplus2016.onmicrosoft.com::c6a6c5fb-ce4a-49cb-a0d1-1b29e7a6e2e1" providerId="AD" clId="Web-{DA201BC4-4650-B5E3-7C84-F0B47097794F}" dt="2022-06-28T17:43:15.215" v="1004"/>
          <ac:picMkLst>
            <pc:docMk/>
            <pc:sldMk cId="796846262" sldId="365"/>
            <ac:picMk id="11" creationId="{4BD03759-A1EC-C5E7-541C-493897BF18C5}"/>
          </ac:picMkLst>
        </pc:picChg>
        <pc:picChg chg="add mod ord modCrop">
          <ac:chgData name="田中沙夜" userId="S::tanaka-saya-plusdojo2022@seplus2016.onmicrosoft.com::c6a6c5fb-ce4a-49cb-a0d1-1b29e7a6e2e1" providerId="AD" clId="Web-{DA201BC4-4650-B5E3-7C84-F0B47097794F}" dt="2022-06-28T17:54:30.634" v="1084"/>
          <ac:picMkLst>
            <pc:docMk/>
            <pc:sldMk cId="796846262" sldId="365"/>
            <ac:picMk id="19" creationId="{8581BECE-2996-CF09-7A54-1BC9A3B4449B}"/>
          </ac:picMkLst>
        </pc:picChg>
        <pc:cxnChg chg="add mod">
          <ac:chgData name="田中沙夜" userId="S::tanaka-saya-plusdojo2022@seplus2016.onmicrosoft.com::c6a6c5fb-ce4a-49cb-a0d1-1b29e7a6e2e1" providerId="AD" clId="Web-{DA201BC4-4650-B5E3-7C84-F0B47097794F}" dt="2022-06-28T17:56:06.839" v="1099"/>
          <ac:cxnSpMkLst>
            <pc:docMk/>
            <pc:sldMk cId="796846262" sldId="365"/>
            <ac:cxnSpMk id="21" creationId="{8C87D838-C39F-6DD2-EBE4-837ADDAA1E92}"/>
          </ac:cxnSpMkLst>
        </pc:cxnChg>
      </pc:sldChg>
    </pc:docChg>
  </pc:docChgLst>
  <pc:docChgLst>
    <pc:chgData name="照井貴之" userId="S::terui-takayuki-plusdojo2022@seplus2016.onmicrosoft.com::b8b04df1-bcaf-4390-ac93-f2dd43641b9e" providerId="AD" clId="Web-{4E7E12BE-C027-5A5F-6FC1-A5EA3168918A}"/>
    <pc:docChg chg="modSld">
      <pc:chgData name="照井貴之" userId="S::terui-takayuki-plusdojo2022@seplus2016.onmicrosoft.com::b8b04df1-bcaf-4390-ac93-f2dd43641b9e" providerId="AD" clId="Web-{4E7E12BE-C027-5A5F-6FC1-A5EA3168918A}" dt="2022-06-28T11:11:26.807" v="369" actId="1076"/>
      <pc:docMkLst>
        <pc:docMk/>
      </pc:docMkLst>
      <pc:sldChg chg="addSp modSp">
        <pc:chgData name="照井貴之" userId="S::terui-takayuki-plusdojo2022@seplus2016.onmicrosoft.com::b8b04df1-bcaf-4390-ac93-f2dd43641b9e" providerId="AD" clId="Web-{4E7E12BE-C027-5A5F-6FC1-A5EA3168918A}" dt="2022-06-28T11:11:26.807" v="369" actId="1076"/>
        <pc:sldMkLst>
          <pc:docMk/>
          <pc:sldMk cId="3647250379" sldId="288"/>
        </pc:sldMkLst>
        <pc:spChg chg="mod">
          <ac:chgData name="照井貴之" userId="S::terui-takayuki-plusdojo2022@seplus2016.onmicrosoft.com::b8b04df1-bcaf-4390-ac93-f2dd43641b9e" providerId="AD" clId="Web-{4E7E12BE-C027-5A5F-6FC1-A5EA3168918A}" dt="2022-06-28T10:03:23.407" v="31" actId="20577"/>
          <ac:spMkLst>
            <pc:docMk/>
            <pc:sldMk cId="3647250379" sldId="288"/>
            <ac:spMk id="9" creationId="{A27D2ADB-7298-60FB-61F1-EA28CE8C55EB}"/>
          </ac:spMkLst>
        </pc:spChg>
        <pc:spChg chg="mod">
          <ac:chgData name="照井貴之" userId="S::terui-takayuki-plusdojo2022@seplus2016.onmicrosoft.com::b8b04df1-bcaf-4390-ac93-f2dd43641b9e" providerId="AD" clId="Web-{4E7E12BE-C027-5A5F-6FC1-A5EA3168918A}" dt="2022-06-28T10:32:02.623" v="99" actId="1076"/>
          <ac:spMkLst>
            <pc:docMk/>
            <pc:sldMk cId="3647250379" sldId="288"/>
            <ac:spMk id="43" creationId="{3F3B02A1-0F5A-599C-644C-E3BB70116937}"/>
          </ac:spMkLst>
        </pc:spChg>
        <pc:spChg chg="mod">
          <ac:chgData name="照井貴之" userId="S::terui-takayuki-plusdojo2022@seplus2016.onmicrosoft.com::b8b04df1-bcaf-4390-ac93-f2dd43641b9e" providerId="AD" clId="Web-{4E7E12BE-C027-5A5F-6FC1-A5EA3168918A}" dt="2022-06-28T10:25:39.894" v="85" actId="20577"/>
          <ac:spMkLst>
            <pc:docMk/>
            <pc:sldMk cId="3647250379" sldId="288"/>
            <ac:spMk id="47" creationId="{12807E00-14EC-B032-8A08-B9F012287546}"/>
          </ac:spMkLst>
        </pc:spChg>
        <pc:spChg chg="mod">
          <ac:chgData name="照井貴之" userId="S::terui-takayuki-plusdojo2022@seplus2016.onmicrosoft.com::b8b04df1-bcaf-4390-ac93-f2dd43641b9e" providerId="AD" clId="Web-{4E7E12BE-C027-5A5F-6FC1-A5EA3168918A}" dt="2022-06-28T10:36:52.895" v="161" actId="20577"/>
          <ac:spMkLst>
            <pc:docMk/>
            <pc:sldMk cId="3647250379" sldId="288"/>
            <ac:spMk id="55" creationId="{42401E40-D722-8FCD-CCFD-FCC3721AB64C}"/>
          </ac:spMkLst>
        </pc:spChg>
        <pc:spChg chg="mod">
          <ac:chgData name="照井貴之" userId="S::terui-takayuki-plusdojo2022@seplus2016.onmicrosoft.com::b8b04df1-bcaf-4390-ac93-f2dd43641b9e" providerId="AD" clId="Web-{4E7E12BE-C027-5A5F-6FC1-A5EA3168918A}" dt="2022-06-28T10:54:26.703" v="316" actId="20577"/>
          <ac:spMkLst>
            <pc:docMk/>
            <pc:sldMk cId="3647250379" sldId="288"/>
            <ac:spMk id="56" creationId="{B873C0ED-52FC-E123-CA29-2C1DBD8C51C1}"/>
          </ac:spMkLst>
        </pc:spChg>
        <pc:spChg chg="mod">
          <ac:chgData name="照井貴之" userId="S::terui-takayuki-plusdojo2022@seplus2016.onmicrosoft.com::b8b04df1-bcaf-4390-ac93-f2dd43641b9e" providerId="AD" clId="Web-{4E7E12BE-C027-5A5F-6FC1-A5EA3168918A}" dt="2022-06-28T11:10:45.321" v="361" actId="20577"/>
          <ac:spMkLst>
            <pc:docMk/>
            <pc:sldMk cId="3647250379" sldId="288"/>
            <ac:spMk id="57" creationId="{38524A43-25CA-0D31-AF2E-AEE5D8DEB400}"/>
          </ac:spMkLst>
        </pc:spChg>
        <pc:grpChg chg="mod">
          <ac:chgData name="照井貴之" userId="S::terui-takayuki-plusdojo2022@seplus2016.onmicrosoft.com::b8b04df1-bcaf-4390-ac93-f2dd43641b9e" providerId="AD" clId="Web-{4E7E12BE-C027-5A5F-6FC1-A5EA3168918A}" dt="2022-06-28T10:38:55.789" v="208" actId="1076"/>
          <ac:grpSpMkLst>
            <pc:docMk/>
            <pc:sldMk cId="3647250379" sldId="288"/>
            <ac:grpSpMk id="88" creationId="{AC488627-2ABB-C4E6-A7F9-4506CB4045B3}"/>
          </ac:grpSpMkLst>
        </pc:grpChg>
        <pc:grpChg chg="mod">
          <ac:chgData name="照井貴之" userId="S::terui-takayuki-plusdojo2022@seplus2016.onmicrosoft.com::b8b04df1-bcaf-4390-ac93-f2dd43641b9e" providerId="AD" clId="Web-{4E7E12BE-C027-5A5F-6FC1-A5EA3168918A}" dt="2022-06-28T11:10:24.727" v="336" actId="1076"/>
          <ac:grpSpMkLst>
            <pc:docMk/>
            <pc:sldMk cId="3647250379" sldId="288"/>
            <ac:grpSpMk id="95" creationId="{7EB8CEAF-658E-ABDE-76AC-FC4ECB293786}"/>
          </ac:grpSpMkLst>
        </pc:grpChg>
        <pc:picChg chg="add mod">
          <ac:chgData name="照井貴之" userId="S::terui-takayuki-plusdojo2022@seplus2016.onmicrosoft.com::b8b04df1-bcaf-4390-ac93-f2dd43641b9e" providerId="AD" clId="Web-{4E7E12BE-C027-5A5F-6FC1-A5EA3168918A}" dt="2022-06-28T10:31:54.263" v="98" actId="1076"/>
          <ac:picMkLst>
            <pc:docMk/>
            <pc:sldMk cId="3647250379" sldId="288"/>
            <ac:picMk id="5" creationId="{A5A39579-3351-FD57-0F81-E6F5EFF174BF}"/>
          </ac:picMkLst>
        </pc:picChg>
        <pc:picChg chg="add mod">
          <ac:chgData name="照井貴之" userId="S::terui-takayuki-plusdojo2022@seplus2016.onmicrosoft.com::b8b04df1-bcaf-4390-ac93-f2dd43641b9e" providerId="AD" clId="Web-{4E7E12BE-C027-5A5F-6FC1-A5EA3168918A}" dt="2022-06-28T10:38:11.976" v="202" actId="1076"/>
          <ac:picMkLst>
            <pc:docMk/>
            <pc:sldMk cId="3647250379" sldId="288"/>
            <ac:picMk id="13" creationId="{7BC3D1EA-A8F5-784B-38B2-98B7EF34EEC3}"/>
          </ac:picMkLst>
        </pc:picChg>
        <pc:picChg chg="add mod">
          <ac:chgData name="照井貴之" userId="S::terui-takayuki-plusdojo2022@seplus2016.onmicrosoft.com::b8b04df1-bcaf-4390-ac93-f2dd43641b9e" providerId="AD" clId="Web-{4E7E12BE-C027-5A5F-6FC1-A5EA3168918A}" dt="2022-06-28T10:33:22.703" v="106" actId="1076"/>
          <ac:picMkLst>
            <pc:docMk/>
            <pc:sldMk cId="3647250379" sldId="288"/>
            <ac:picMk id="16" creationId="{790A61C5-62CC-1340-F949-FB60FEF1619D}"/>
          </ac:picMkLst>
        </pc:picChg>
        <pc:picChg chg="add mod">
          <ac:chgData name="照井貴之" userId="S::terui-takayuki-plusdojo2022@seplus2016.onmicrosoft.com::b8b04df1-bcaf-4390-ac93-f2dd43641b9e" providerId="AD" clId="Web-{4E7E12BE-C027-5A5F-6FC1-A5EA3168918A}" dt="2022-06-28T10:33:29.906" v="108" actId="1076"/>
          <ac:picMkLst>
            <pc:docMk/>
            <pc:sldMk cId="3647250379" sldId="288"/>
            <ac:picMk id="18" creationId="{F22E0B9F-9AB0-9533-DA8B-D4283FC5B88F}"/>
          </ac:picMkLst>
        </pc:picChg>
        <pc:picChg chg="add mod">
          <ac:chgData name="照井貴之" userId="S::terui-takayuki-plusdojo2022@seplus2016.onmicrosoft.com::b8b04df1-bcaf-4390-ac93-f2dd43641b9e" providerId="AD" clId="Web-{4E7E12BE-C027-5A5F-6FC1-A5EA3168918A}" dt="2022-06-28T11:11:21.229" v="368" actId="1076"/>
          <ac:picMkLst>
            <pc:docMk/>
            <pc:sldMk cId="3647250379" sldId="288"/>
            <ac:picMk id="20" creationId="{3CC8CD8A-6637-B881-47C3-010E5F15FB99}"/>
          </ac:picMkLst>
        </pc:picChg>
        <pc:picChg chg="add mod">
          <ac:chgData name="照井貴之" userId="S::terui-takayuki-plusdojo2022@seplus2016.onmicrosoft.com::b8b04df1-bcaf-4390-ac93-f2dd43641b9e" providerId="AD" clId="Web-{4E7E12BE-C027-5A5F-6FC1-A5EA3168918A}" dt="2022-06-28T11:11:26.807" v="369" actId="1076"/>
          <ac:picMkLst>
            <pc:docMk/>
            <pc:sldMk cId="3647250379" sldId="288"/>
            <ac:picMk id="22" creationId="{0E6FCBC1-69A9-19B8-7C1E-26E894047C59}"/>
          </ac:picMkLst>
        </pc:picChg>
        <pc:picChg chg="mod">
          <ac:chgData name="照井貴之" userId="S::terui-takayuki-plusdojo2022@seplus2016.onmicrosoft.com::b8b04df1-bcaf-4390-ac93-f2dd43641b9e" providerId="AD" clId="Web-{4E7E12BE-C027-5A5F-6FC1-A5EA3168918A}" dt="2022-06-28T10:39:12.852" v="211" actId="1076"/>
          <ac:picMkLst>
            <pc:docMk/>
            <pc:sldMk cId="3647250379" sldId="288"/>
            <ac:picMk id="70" creationId="{0EB395F3-BC17-7C4E-9EF7-30D6EF50F753}"/>
          </ac:picMkLst>
        </pc:picChg>
        <pc:picChg chg="mod">
          <ac:chgData name="照井貴之" userId="S::terui-takayuki-plusdojo2022@seplus2016.onmicrosoft.com::b8b04df1-bcaf-4390-ac93-f2dd43641b9e" providerId="AD" clId="Web-{4E7E12BE-C027-5A5F-6FC1-A5EA3168918A}" dt="2022-06-28T10:33:00.171" v="103" actId="1076"/>
          <ac:picMkLst>
            <pc:docMk/>
            <pc:sldMk cId="3647250379" sldId="288"/>
            <ac:picMk id="71" creationId="{7BE2F377-4A95-9593-F986-968D36BD0966}"/>
          </ac:picMkLst>
        </pc:picChg>
        <pc:picChg chg="mod">
          <ac:chgData name="照井貴之" userId="S::terui-takayuki-plusdojo2022@seplus2016.onmicrosoft.com::b8b04df1-bcaf-4390-ac93-f2dd43641b9e" providerId="AD" clId="Web-{4E7E12BE-C027-5A5F-6FC1-A5EA3168918A}" dt="2022-06-28T10:38:36.398" v="205" actId="1076"/>
          <ac:picMkLst>
            <pc:docMk/>
            <pc:sldMk cId="3647250379" sldId="288"/>
            <ac:picMk id="78" creationId="{485239EA-E22E-A77B-7D22-7DE2A5DA561F}"/>
          </ac:picMkLst>
        </pc:picChg>
        <pc:picChg chg="mod">
          <ac:chgData name="照井貴之" userId="S::terui-takayuki-plusdojo2022@seplus2016.onmicrosoft.com::b8b04df1-bcaf-4390-ac93-f2dd43641b9e" providerId="AD" clId="Web-{4E7E12BE-C027-5A5F-6FC1-A5EA3168918A}" dt="2022-06-28T10:39:05.383" v="209" actId="1076"/>
          <ac:picMkLst>
            <pc:docMk/>
            <pc:sldMk cId="3647250379" sldId="288"/>
            <ac:picMk id="81" creationId="{5BAF2ED5-D00E-9291-3E09-FF652138D92B}"/>
          </ac:picMkLst>
        </pc:picChg>
        <pc:picChg chg="mod">
          <ac:chgData name="照井貴之" userId="S::terui-takayuki-plusdojo2022@seplus2016.onmicrosoft.com::b8b04df1-bcaf-4390-ac93-f2dd43641b9e" providerId="AD" clId="Web-{4E7E12BE-C027-5A5F-6FC1-A5EA3168918A}" dt="2022-06-28T10:39:27.165" v="213" actId="1076"/>
          <ac:picMkLst>
            <pc:docMk/>
            <pc:sldMk cId="3647250379" sldId="288"/>
            <ac:picMk id="82" creationId="{8F5DBCBE-AEFF-F04A-6160-E5B5C85344F7}"/>
          </ac:picMkLst>
        </pc:picChg>
        <pc:picChg chg="mod">
          <ac:chgData name="照井貴之" userId="S::terui-takayuki-plusdojo2022@seplus2016.onmicrosoft.com::b8b04df1-bcaf-4390-ac93-f2dd43641b9e" providerId="AD" clId="Web-{4E7E12BE-C027-5A5F-6FC1-A5EA3168918A}" dt="2022-06-28T10:30:41.636" v="92" actId="1076"/>
          <ac:picMkLst>
            <pc:docMk/>
            <pc:sldMk cId="3647250379" sldId="288"/>
            <ac:picMk id="86" creationId="{7D292473-C31D-5AAF-E167-2E014E985025}"/>
          </ac:picMkLst>
        </pc:picChg>
        <pc:picChg chg="mod">
          <ac:chgData name="照井貴之" userId="S::terui-takayuki-plusdojo2022@seplus2016.onmicrosoft.com::b8b04df1-bcaf-4390-ac93-f2dd43641b9e" providerId="AD" clId="Web-{4E7E12BE-C027-5A5F-6FC1-A5EA3168918A}" dt="2022-06-28T11:10:56.837" v="363" actId="1076"/>
          <ac:picMkLst>
            <pc:docMk/>
            <pc:sldMk cId="3647250379" sldId="288"/>
            <ac:picMk id="91" creationId="{55F179B7-97BE-14D9-4916-B04BEBD06C3C}"/>
          </ac:picMkLst>
        </pc:picChg>
        <pc:picChg chg="mod">
          <ac:chgData name="照井貴之" userId="S::terui-takayuki-plusdojo2022@seplus2016.onmicrosoft.com::b8b04df1-bcaf-4390-ac93-f2dd43641b9e" providerId="AD" clId="Web-{4E7E12BE-C027-5A5F-6FC1-A5EA3168918A}" dt="2022-06-28T11:11:00.869" v="364" actId="1076"/>
          <ac:picMkLst>
            <pc:docMk/>
            <pc:sldMk cId="3647250379" sldId="288"/>
            <ac:picMk id="94" creationId="{815E87CD-89A7-FF87-DE7B-AAE7757FC6E1}"/>
          </ac:picMkLst>
        </pc:picChg>
      </pc:sldChg>
    </pc:docChg>
  </pc:docChgLst>
  <pc:docChgLst>
    <pc:chgData name="田中沙夜" userId="S::tanaka-saya-plusdojo2022@seplus2016.onmicrosoft.com::c6a6c5fb-ce4a-49cb-a0d1-1b29e7a6e2e1" providerId="AD" clId="Web-{B035C519-56AF-00AD-4CCC-E6B9E70DEB7A}"/>
    <pc:docChg chg="modSld">
      <pc:chgData name="田中沙夜" userId="S::tanaka-saya-plusdojo2022@seplus2016.onmicrosoft.com::c6a6c5fb-ce4a-49cb-a0d1-1b29e7a6e2e1" providerId="AD" clId="Web-{B035C519-56AF-00AD-4CCC-E6B9E70DEB7A}" dt="2022-06-24T08:49:13.727" v="71" actId="20577"/>
      <pc:docMkLst>
        <pc:docMk/>
      </pc:docMkLst>
      <pc:sldChg chg="modSp">
        <pc:chgData name="田中沙夜" userId="S::tanaka-saya-plusdojo2022@seplus2016.onmicrosoft.com::c6a6c5fb-ce4a-49cb-a0d1-1b29e7a6e2e1" providerId="AD" clId="Web-{B035C519-56AF-00AD-4CCC-E6B9E70DEB7A}" dt="2022-06-24T08:49:13.727" v="71" actId="20577"/>
        <pc:sldMkLst>
          <pc:docMk/>
          <pc:sldMk cId="2062779944" sldId="275"/>
        </pc:sldMkLst>
        <pc:spChg chg="mod">
          <ac:chgData name="田中沙夜" userId="S::tanaka-saya-plusdojo2022@seplus2016.onmicrosoft.com::c6a6c5fb-ce4a-49cb-a0d1-1b29e7a6e2e1" providerId="AD" clId="Web-{B035C519-56AF-00AD-4CCC-E6B9E70DEB7A}" dt="2022-06-24T08:49:13.727" v="71" actId="20577"/>
          <ac:spMkLst>
            <pc:docMk/>
            <pc:sldMk cId="2062779944" sldId="275"/>
            <ac:spMk id="3" creationId="{DF16BFE6-A1C3-4DEC-53E1-D5551CD2C25B}"/>
          </ac:spMkLst>
        </pc:spChg>
      </pc:sldChg>
    </pc:docChg>
  </pc:docChgLst>
  <pc:docChgLst>
    <pc:chgData name="田中沙夜" userId="S::tanaka-saya-plusdojo2022@seplus2016.onmicrosoft.com::c6a6c5fb-ce4a-49cb-a0d1-1b29e7a6e2e1" providerId="AD" clId="Web-{E90233AA-F6BD-5567-930E-3FA1E6F7EFEB}"/>
    <pc:docChg chg="modSld">
      <pc:chgData name="田中沙夜" userId="S::tanaka-saya-plusdojo2022@seplus2016.onmicrosoft.com::c6a6c5fb-ce4a-49cb-a0d1-1b29e7a6e2e1" providerId="AD" clId="Web-{E90233AA-F6BD-5567-930E-3FA1E6F7EFEB}" dt="2022-06-27T06:00:10.991" v="31" actId="20577"/>
      <pc:docMkLst>
        <pc:docMk/>
      </pc:docMkLst>
      <pc:sldChg chg="modSp">
        <pc:chgData name="田中沙夜" userId="S::tanaka-saya-plusdojo2022@seplus2016.onmicrosoft.com::c6a6c5fb-ce4a-49cb-a0d1-1b29e7a6e2e1" providerId="AD" clId="Web-{E90233AA-F6BD-5567-930E-3FA1E6F7EFEB}" dt="2022-06-27T06:00:10.991" v="31" actId="20577"/>
        <pc:sldMkLst>
          <pc:docMk/>
          <pc:sldMk cId="447979321" sldId="299"/>
        </pc:sldMkLst>
        <pc:spChg chg="mod">
          <ac:chgData name="田中沙夜" userId="S::tanaka-saya-plusdojo2022@seplus2016.onmicrosoft.com::c6a6c5fb-ce4a-49cb-a0d1-1b29e7a6e2e1" providerId="AD" clId="Web-{E90233AA-F6BD-5567-930E-3FA1E6F7EFEB}" dt="2022-06-27T06:00:10.991" v="31" actId="20577"/>
          <ac:spMkLst>
            <pc:docMk/>
            <pc:sldMk cId="447979321" sldId="299"/>
            <ac:spMk id="3" creationId="{41FCA59F-6300-A5CA-854B-AED2AEBECD75}"/>
          </ac:spMkLst>
        </pc:spChg>
      </pc:sldChg>
      <pc:sldChg chg="modSp">
        <pc:chgData name="田中沙夜" userId="S::tanaka-saya-plusdojo2022@seplus2016.onmicrosoft.com::c6a6c5fb-ce4a-49cb-a0d1-1b29e7a6e2e1" providerId="AD" clId="Web-{E90233AA-F6BD-5567-930E-3FA1E6F7EFEB}" dt="2022-06-27T05:57:03.128" v="21" actId="20577"/>
        <pc:sldMkLst>
          <pc:docMk/>
          <pc:sldMk cId="746817984" sldId="311"/>
        </pc:sldMkLst>
        <pc:spChg chg="mod">
          <ac:chgData name="田中沙夜" userId="S::tanaka-saya-plusdojo2022@seplus2016.onmicrosoft.com::c6a6c5fb-ce4a-49cb-a0d1-1b29e7a6e2e1" providerId="AD" clId="Web-{E90233AA-F6BD-5567-930E-3FA1E6F7EFEB}" dt="2022-06-27T05:57:03.128" v="21" actId="20577"/>
          <ac:spMkLst>
            <pc:docMk/>
            <pc:sldMk cId="746817984" sldId="311"/>
            <ac:spMk id="3" creationId="{CA0A1468-322B-B10F-014C-4B9B2707B8CC}"/>
          </ac:spMkLst>
        </pc:spChg>
      </pc:sldChg>
    </pc:docChg>
  </pc:docChgLst>
  <pc:docChgLst>
    <pc:chgData name="照井貴之" userId="S::terui-takayuki-plusdojo2022@seplus2016.onmicrosoft.com::b8b04df1-bcaf-4390-ac93-f2dd43641b9e" providerId="AD" clId="Web-{1BD84C5E-59A1-9A4E-A7FC-A1CB180DE79F}"/>
    <pc:docChg chg="modSld">
      <pc:chgData name="照井貴之" userId="S::terui-takayuki-plusdojo2022@seplus2016.onmicrosoft.com::b8b04df1-bcaf-4390-ac93-f2dd43641b9e" providerId="AD" clId="Web-{1BD84C5E-59A1-9A4E-A7FC-A1CB180DE79F}" dt="2022-06-29T00:54:20.720" v="19" actId="20577"/>
      <pc:docMkLst>
        <pc:docMk/>
      </pc:docMkLst>
      <pc:sldChg chg="modSp">
        <pc:chgData name="照井貴之" userId="S::terui-takayuki-plusdojo2022@seplus2016.onmicrosoft.com::b8b04df1-bcaf-4390-ac93-f2dd43641b9e" providerId="AD" clId="Web-{1BD84C5E-59A1-9A4E-A7FC-A1CB180DE79F}" dt="2022-06-29T00:54:20.720" v="19" actId="20577"/>
        <pc:sldMkLst>
          <pc:docMk/>
          <pc:sldMk cId="2248135633" sldId="290"/>
        </pc:sldMkLst>
        <pc:spChg chg="mod">
          <ac:chgData name="照井貴之" userId="S::terui-takayuki-plusdojo2022@seplus2016.onmicrosoft.com::b8b04df1-bcaf-4390-ac93-f2dd43641b9e" providerId="AD" clId="Web-{1BD84C5E-59A1-9A4E-A7FC-A1CB180DE79F}" dt="2022-06-29T00:54:20.720" v="19" actId="20577"/>
          <ac:spMkLst>
            <pc:docMk/>
            <pc:sldMk cId="2248135633" sldId="290"/>
            <ac:spMk id="33" creationId="{FC231A6D-5285-800E-A638-F5B306712446}"/>
          </ac:spMkLst>
        </pc:spChg>
      </pc:sldChg>
    </pc:docChg>
  </pc:docChgLst>
  <pc:docChgLst>
    <pc:chgData name="田中沙夜" userId="S::tanaka-saya-plusdojo2022@seplus2016.onmicrosoft.com::c6a6c5fb-ce4a-49cb-a0d1-1b29e7a6e2e1" providerId="AD" clId="Web-{ACB1AFD8-437B-D62A-767C-D76CB3831D74}"/>
    <pc:docChg chg="addSld delSld modSld sldOrd">
      <pc:chgData name="田中沙夜" userId="S::tanaka-saya-plusdojo2022@seplus2016.onmicrosoft.com::c6a6c5fb-ce4a-49cb-a0d1-1b29e7a6e2e1" providerId="AD" clId="Web-{ACB1AFD8-437B-D62A-767C-D76CB3831D74}" dt="2022-06-28T14:09:20.703" v="1443" actId="1076"/>
      <pc:docMkLst>
        <pc:docMk/>
      </pc:docMkLst>
      <pc:sldChg chg="modSp">
        <pc:chgData name="田中沙夜" userId="S::tanaka-saya-plusdojo2022@seplus2016.onmicrosoft.com::c6a6c5fb-ce4a-49cb-a0d1-1b29e7a6e2e1" providerId="AD" clId="Web-{ACB1AFD8-437B-D62A-767C-D76CB3831D74}" dt="2022-06-28T09:55:37.839" v="495" actId="14100"/>
        <pc:sldMkLst>
          <pc:docMk/>
          <pc:sldMk cId="3865503000" sldId="282"/>
        </pc:sldMkLst>
        <pc:spChg chg="mod">
          <ac:chgData name="田中沙夜" userId="S::tanaka-saya-plusdojo2022@seplus2016.onmicrosoft.com::c6a6c5fb-ce4a-49cb-a0d1-1b29e7a6e2e1" providerId="AD" clId="Web-{ACB1AFD8-437B-D62A-767C-D76CB3831D74}" dt="2022-06-28T06:08:45.824" v="302" actId="20577"/>
          <ac:spMkLst>
            <pc:docMk/>
            <pc:sldMk cId="3865503000" sldId="282"/>
            <ac:spMk id="20" creationId="{0BFB7177-463C-0E0F-AFB5-DFD25C512F03}"/>
          </ac:spMkLst>
        </pc:spChg>
        <pc:spChg chg="mod">
          <ac:chgData name="田中沙夜" userId="S::tanaka-saya-plusdojo2022@seplus2016.onmicrosoft.com::c6a6c5fb-ce4a-49cb-a0d1-1b29e7a6e2e1" providerId="AD" clId="Web-{ACB1AFD8-437B-D62A-767C-D76CB3831D74}" dt="2022-06-28T09:55:37.839" v="495" actId="14100"/>
          <ac:spMkLst>
            <pc:docMk/>
            <pc:sldMk cId="3865503000" sldId="282"/>
            <ac:spMk id="52" creationId="{6401814E-19CD-17CD-1780-A71E1E9A0FC4}"/>
          </ac:spMkLst>
        </pc:spChg>
        <pc:spChg chg="mod">
          <ac:chgData name="田中沙夜" userId="S::tanaka-saya-plusdojo2022@seplus2016.onmicrosoft.com::c6a6c5fb-ce4a-49cb-a0d1-1b29e7a6e2e1" providerId="AD" clId="Web-{ACB1AFD8-437B-D62A-767C-D76CB3831D74}" dt="2022-06-28T09:55:34.886" v="494" actId="1076"/>
          <ac:spMkLst>
            <pc:docMk/>
            <pc:sldMk cId="3865503000" sldId="282"/>
            <ac:spMk id="54" creationId="{D8C0AF72-AB2F-342B-8478-6C7F4C02D256}"/>
          </ac:spMkLst>
        </pc:spChg>
        <pc:spChg chg="mod">
          <ac:chgData name="田中沙夜" userId="S::tanaka-saya-plusdojo2022@seplus2016.onmicrosoft.com::c6a6c5fb-ce4a-49cb-a0d1-1b29e7a6e2e1" providerId="AD" clId="Web-{ACB1AFD8-437B-D62A-767C-D76CB3831D74}" dt="2022-06-28T09:54:42.541" v="473" actId="1076"/>
          <ac:spMkLst>
            <pc:docMk/>
            <pc:sldMk cId="3865503000" sldId="282"/>
            <ac:spMk id="56" creationId="{B873C0ED-52FC-E123-CA29-2C1DBD8C51C1}"/>
          </ac:spMkLst>
        </pc:spChg>
      </pc:sldChg>
      <pc:sldChg chg="addSp delSp modSp modNotes">
        <pc:chgData name="田中沙夜" userId="S::tanaka-saya-plusdojo2022@seplus2016.onmicrosoft.com::c6a6c5fb-ce4a-49cb-a0d1-1b29e7a6e2e1" providerId="AD" clId="Web-{ACB1AFD8-437B-D62A-767C-D76CB3831D74}" dt="2022-06-28T12:31:21.203" v="1224" actId="20577"/>
        <pc:sldMkLst>
          <pc:docMk/>
          <pc:sldMk cId="4241626826" sldId="284"/>
        </pc:sldMkLst>
        <pc:spChg chg="add">
          <ac:chgData name="田中沙夜" userId="S::tanaka-saya-plusdojo2022@seplus2016.onmicrosoft.com::c6a6c5fb-ce4a-49cb-a0d1-1b29e7a6e2e1" providerId="AD" clId="Web-{ACB1AFD8-437B-D62A-767C-D76CB3831D74}" dt="2022-06-28T09:56:30.606" v="515"/>
          <ac:spMkLst>
            <pc:docMk/>
            <pc:sldMk cId="4241626826" sldId="284"/>
            <ac:spMk id="3" creationId="{4227D5F3-8A41-35DF-3390-77C7CA624331}"/>
          </ac:spMkLst>
        </pc:spChg>
        <pc:spChg chg="mod">
          <ac:chgData name="田中沙夜" userId="S::tanaka-saya-plusdojo2022@seplus2016.onmicrosoft.com::c6a6c5fb-ce4a-49cb-a0d1-1b29e7a6e2e1" providerId="AD" clId="Web-{ACB1AFD8-437B-D62A-767C-D76CB3831D74}" dt="2022-06-28T10:30:25.746" v="662"/>
          <ac:spMkLst>
            <pc:docMk/>
            <pc:sldMk cId="4241626826" sldId="284"/>
            <ac:spMk id="6" creationId="{5E020B10-4F4E-41B2-883B-2415904236C6}"/>
          </ac:spMkLst>
        </pc:spChg>
        <pc:spChg chg="add">
          <ac:chgData name="田中沙夜" userId="S::tanaka-saya-plusdojo2022@seplus2016.onmicrosoft.com::c6a6c5fb-ce4a-49cb-a0d1-1b29e7a6e2e1" providerId="AD" clId="Web-{ACB1AFD8-437B-D62A-767C-D76CB3831D74}" dt="2022-06-28T09:56:30.621" v="516"/>
          <ac:spMkLst>
            <pc:docMk/>
            <pc:sldMk cId="4241626826" sldId="284"/>
            <ac:spMk id="7" creationId="{AD967E70-B38A-B9C5-F69C-87F971DABB6E}"/>
          </ac:spMkLst>
        </pc:spChg>
        <pc:spChg chg="mod">
          <ac:chgData name="田中沙夜" userId="S::tanaka-saya-plusdojo2022@seplus2016.onmicrosoft.com::c6a6c5fb-ce4a-49cb-a0d1-1b29e7a6e2e1" providerId="AD" clId="Web-{ACB1AFD8-437B-D62A-767C-D76CB3831D74}" dt="2022-06-28T10:43:09.092" v="691" actId="1076"/>
          <ac:spMkLst>
            <pc:docMk/>
            <pc:sldMk cId="4241626826" sldId="284"/>
            <ac:spMk id="11" creationId="{3D1F6602-EBB4-3157-38FC-FD45CBA5CA31}"/>
          </ac:spMkLst>
        </pc:spChg>
        <pc:spChg chg="add mod ord">
          <ac:chgData name="田中沙夜" userId="S::tanaka-saya-plusdojo2022@seplus2016.onmicrosoft.com::c6a6c5fb-ce4a-49cb-a0d1-1b29e7a6e2e1" providerId="AD" clId="Web-{ACB1AFD8-437B-D62A-767C-D76CB3831D74}" dt="2022-06-28T10:43:47.093" v="702" actId="14100"/>
          <ac:spMkLst>
            <pc:docMk/>
            <pc:sldMk cId="4241626826" sldId="284"/>
            <ac:spMk id="18" creationId="{3A7187DF-77AB-F6B7-684C-DC812CFFF56A}"/>
          </ac:spMkLst>
        </pc:spChg>
        <pc:spChg chg="mod ord">
          <ac:chgData name="田中沙夜" userId="S::tanaka-saya-plusdojo2022@seplus2016.onmicrosoft.com::c6a6c5fb-ce4a-49cb-a0d1-1b29e7a6e2e1" providerId="AD" clId="Web-{ACB1AFD8-437B-D62A-767C-D76CB3831D74}" dt="2022-06-28T10:43:31.936" v="699"/>
          <ac:spMkLst>
            <pc:docMk/>
            <pc:sldMk cId="4241626826" sldId="284"/>
            <ac:spMk id="43" creationId="{3F3B02A1-0F5A-599C-644C-E3BB70116937}"/>
          </ac:spMkLst>
        </pc:spChg>
        <pc:spChg chg="mod">
          <ac:chgData name="田中沙夜" userId="S::tanaka-saya-plusdojo2022@seplus2016.onmicrosoft.com::c6a6c5fb-ce4a-49cb-a0d1-1b29e7a6e2e1" providerId="AD" clId="Web-{ACB1AFD8-437B-D62A-767C-D76CB3831D74}" dt="2022-06-28T10:43:09.092" v="690" actId="1076"/>
          <ac:spMkLst>
            <pc:docMk/>
            <pc:sldMk cId="4241626826" sldId="284"/>
            <ac:spMk id="44" creationId="{E326EF3A-392A-CEB1-2ABC-7F37B6C3F445}"/>
          </ac:spMkLst>
        </pc:spChg>
        <pc:spChg chg="mod ord">
          <ac:chgData name="田中沙夜" userId="S::tanaka-saya-plusdojo2022@seplus2016.onmicrosoft.com::c6a6c5fb-ce4a-49cb-a0d1-1b29e7a6e2e1" providerId="AD" clId="Web-{ACB1AFD8-437B-D62A-767C-D76CB3831D74}" dt="2022-06-28T10:43:30.124" v="698"/>
          <ac:spMkLst>
            <pc:docMk/>
            <pc:sldMk cId="4241626826" sldId="284"/>
            <ac:spMk id="45" creationId="{C7CB862F-6FD6-F32C-95D9-6324EEBCAD4E}"/>
          </ac:spMkLst>
        </pc:spChg>
        <pc:spChg chg="mod">
          <ac:chgData name="田中沙夜" userId="S::tanaka-saya-plusdojo2022@seplus2016.onmicrosoft.com::c6a6c5fb-ce4a-49cb-a0d1-1b29e7a6e2e1" providerId="AD" clId="Web-{ACB1AFD8-437B-D62A-767C-D76CB3831D74}" dt="2022-06-28T10:46:25.909" v="710" actId="20577"/>
          <ac:spMkLst>
            <pc:docMk/>
            <pc:sldMk cId="4241626826" sldId="284"/>
            <ac:spMk id="47" creationId="{12807E00-14EC-B032-8A08-B9F012287546}"/>
          </ac:spMkLst>
        </pc:spChg>
        <pc:spChg chg="mod">
          <ac:chgData name="田中沙夜" userId="S::tanaka-saya-plusdojo2022@seplus2016.onmicrosoft.com::c6a6c5fb-ce4a-49cb-a0d1-1b29e7a6e2e1" providerId="AD" clId="Web-{ACB1AFD8-437B-D62A-767C-D76CB3831D74}" dt="2022-06-28T10:28:54.651" v="659"/>
          <ac:spMkLst>
            <pc:docMk/>
            <pc:sldMk cId="4241626826" sldId="284"/>
            <ac:spMk id="48" creationId="{48D88081-047B-CBEC-7A81-182245372290}"/>
          </ac:spMkLst>
        </pc:spChg>
        <pc:spChg chg="mod">
          <ac:chgData name="田中沙夜" userId="S::tanaka-saya-plusdojo2022@seplus2016.onmicrosoft.com::c6a6c5fb-ce4a-49cb-a0d1-1b29e7a6e2e1" providerId="AD" clId="Web-{ACB1AFD8-437B-D62A-767C-D76CB3831D74}" dt="2022-06-28T10:29:03.479" v="660"/>
          <ac:spMkLst>
            <pc:docMk/>
            <pc:sldMk cId="4241626826" sldId="284"/>
            <ac:spMk id="49" creationId="{36E813BC-285C-CCA0-99B2-E7504F7D2BB1}"/>
          </ac:spMkLst>
        </pc:spChg>
        <pc:spChg chg="del mod">
          <ac:chgData name="田中沙夜" userId="S::tanaka-saya-plusdojo2022@seplus2016.onmicrosoft.com::c6a6c5fb-ce4a-49cb-a0d1-1b29e7a6e2e1" providerId="AD" clId="Web-{ACB1AFD8-437B-D62A-767C-D76CB3831D74}" dt="2022-06-28T09:56:29.856" v="514"/>
          <ac:spMkLst>
            <pc:docMk/>
            <pc:sldMk cId="4241626826" sldId="284"/>
            <ac:spMk id="52" creationId="{6401814E-19CD-17CD-1780-A71E1E9A0FC4}"/>
          </ac:spMkLst>
        </pc:spChg>
        <pc:spChg chg="del mod">
          <ac:chgData name="田中沙夜" userId="S::tanaka-saya-plusdojo2022@seplus2016.onmicrosoft.com::c6a6c5fb-ce4a-49cb-a0d1-1b29e7a6e2e1" providerId="AD" clId="Web-{ACB1AFD8-437B-D62A-767C-D76CB3831D74}" dt="2022-06-28T09:56:29.856" v="513"/>
          <ac:spMkLst>
            <pc:docMk/>
            <pc:sldMk cId="4241626826" sldId="284"/>
            <ac:spMk id="54" creationId="{D8C0AF72-AB2F-342B-8478-6C7F4C02D256}"/>
          </ac:spMkLst>
        </pc:spChg>
        <pc:spChg chg="mod">
          <ac:chgData name="田中沙夜" userId="S::tanaka-saya-plusdojo2022@seplus2016.onmicrosoft.com::c6a6c5fb-ce4a-49cb-a0d1-1b29e7a6e2e1" providerId="AD" clId="Web-{ACB1AFD8-437B-D62A-767C-D76CB3831D74}" dt="2022-06-28T10:13:57.911" v="630" actId="20577"/>
          <ac:spMkLst>
            <pc:docMk/>
            <pc:sldMk cId="4241626826" sldId="284"/>
            <ac:spMk id="55" creationId="{42401E40-D722-8FCD-CCFD-FCC3721AB64C}"/>
          </ac:spMkLst>
        </pc:spChg>
        <pc:spChg chg="mod">
          <ac:chgData name="田中沙夜" userId="S::tanaka-saya-plusdojo2022@seplus2016.onmicrosoft.com::c6a6c5fb-ce4a-49cb-a0d1-1b29e7a6e2e1" providerId="AD" clId="Web-{ACB1AFD8-437B-D62A-767C-D76CB3831D74}" dt="2022-06-28T12:31:21.203" v="1224" actId="20577"/>
          <ac:spMkLst>
            <pc:docMk/>
            <pc:sldMk cId="4241626826" sldId="284"/>
            <ac:spMk id="56" creationId="{B873C0ED-52FC-E123-CA29-2C1DBD8C51C1}"/>
          </ac:spMkLst>
        </pc:spChg>
        <pc:spChg chg="mod">
          <ac:chgData name="田中沙夜" userId="S::tanaka-saya-plusdojo2022@seplus2016.onmicrosoft.com::c6a6c5fb-ce4a-49cb-a0d1-1b29e7a6e2e1" providerId="AD" clId="Web-{ACB1AFD8-437B-D62A-767C-D76CB3831D74}" dt="2022-06-28T10:56:00.079" v="777" actId="20577"/>
          <ac:spMkLst>
            <pc:docMk/>
            <pc:sldMk cId="4241626826" sldId="284"/>
            <ac:spMk id="58" creationId="{ECF83F8A-6AEA-0CE3-0B60-211E3E8EB2B0}"/>
          </ac:spMkLst>
        </pc:spChg>
        <pc:spChg chg="topLvl">
          <ac:chgData name="田中沙夜" userId="S::tanaka-saya-plusdojo2022@seplus2016.onmicrosoft.com::c6a6c5fb-ce4a-49cb-a0d1-1b29e7a6e2e1" providerId="AD" clId="Web-{ACB1AFD8-437B-D62A-767C-D76CB3831D74}" dt="2022-06-28T10:02:56.677" v="603"/>
          <ac:spMkLst>
            <pc:docMk/>
            <pc:sldMk cId="4241626826" sldId="284"/>
            <ac:spMk id="61" creationId="{560A0E12-4710-29D5-FA77-294D92F91089}"/>
          </ac:spMkLst>
        </pc:spChg>
        <pc:spChg chg="topLvl">
          <ac:chgData name="田中沙夜" userId="S::tanaka-saya-plusdojo2022@seplus2016.onmicrosoft.com::c6a6c5fb-ce4a-49cb-a0d1-1b29e7a6e2e1" providerId="AD" clId="Web-{ACB1AFD8-437B-D62A-767C-D76CB3831D74}" dt="2022-06-28T10:02:56.677" v="603"/>
          <ac:spMkLst>
            <pc:docMk/>
            <pc:sldMk cId="4241626826" sldId="284"/>
            <ac:spMk id="62" creationId="{F7C74604-CA92-5ACF-4652-DB9531B86824}"/>
          </ac:spMkLst>
        </pc:spChg>
        <pc:spChg chg="mod topLvl">
          <ac:chgData name="田中沙夜" userId="S::tanaka-saya-plusdojo2022@seplus2016.onmicrosoft.com::c6a6c5fb-ce4a-49cb-a0d1-1b29e7a6e2e1" providerId="AD" clId="Web-{ACB1AFD8-437B-D62A-767C-D76CB3831D74}" dt="2022-06-28T10:02:56.677" v="603"/>
          <ac:spMkLst>
            <pc:docMk/>
            <pc:sldMk cId="4241626826" sldId="284"/>
            <ac:spMk id="64" creationId="{038DE125-A74B-CDBA-F95B-27A3B8CBADAD}"/>
          </ac:spMkLst>
        </pc:spChg>
        <pc:spChg chg="topLvl">
          <ac:chgData name="田中沙夜" userId="S::tanaka-saya-plusdojo2022@seplus2016.onmicrosoft.com::c6a6c5fb-ce4a-49cb-a0d1-1b29e7a6e2e1" providerId="AD" clId="Web-{ACB1AFD8-437B-D62A-767C-D76CB3831D74}" dt="2022-06-28T10:02:56.677" v="603"/>
          <ac:spMkLst>
            <pc:docMk/>
            <pc:sldMk cId="4241626826" sldId="284"/>
            <ac:spMk id="66" creationId="{9596A822-BDB1-822B-9348-76BCABF051E2}"/>
          </ac:spMkLst>
        </pc:spChg>
        <pc:grpChg chg="del topLvl">
          <ac:chgData name="田中沙夜" userId="S::tanaka-saya-plusdojo2022@seplus2016.onmicrosoft.com::c6a6c5fb-ce4a-49cb-a0d1-1b29e7a6e2e1" providerId="AD" clId="Web-{ACB1AFD8-437B-D62A-767C-D76CB3831D74}" dt="2022-06-28T10:03:08.052" v="604"/>
          <ac:grpSpMkLst>
            <pc:docMk/>
            <pc:sldMk cId="4241626826" sldId="284"/>
            <ac:grpSpMk id="60" creationId="{03919D95-1BCD-E9A8-0522-A19CE15F4E4C}"/>
          </ac:grpSpMkLst>
        </pc:grpChg>
        <pc:grpChg chg="del topLvl">
          <ac:chgData name="田中沙夜" userId="S::tanaka-saya-plusdojo2022@seplus2016.onmicrosoft.com::c6a6c5fb-ce4a-49cb-a0d1-1b29e7a6e2e1" providerId="AD" clId="Web-{ACB1AFD8-437B-D62A-767C-D76CB3831D74}" dt="2022-06-28T10:03:14.443" v="605"/>
          <ac:grpSpMkLst>
            <pc:docMk/>
            <pc:sldMk cId="4241626826" sldId="284"/>
            <ac:grpSpMk id="63" creationId="{5C87209C-8E7B-C0A4-AFC2-9C1E4C7CB31D}"/>
          </ac:grpSpMkLst>
        </pc:grpChg>
        <pc:grpChg chg="del topLvl">
          <ac:chgData name="田中沙夜" userId="S::tanaka-saya-plusdojo2022@seplus2016.onmicrosoft.com::c6a6c5fb-ce4a-49cb-a0d1-1b29e7a6e2e1" providerId="AD" clId="Web-{ACB1AFD8-437B-D62A-767C-D76CB3831D74}" dt="2022-06-28T10:03:19.850" v="606"/>
          <ac:grpSpMkLst>
            <pc:docMk/>
            <pc:sldMk cId="4241626826" sldId="284"/>
            <ac:grpSpMk id="65" creationId="{174D0E00-668F-1BAE-1444-F04FDD5236FF}"/>
          </ac:grpSpMkLst>
        </pc:grpChg>
        <pc:grpChg chg="del topLvl">
          <ac:chgData name="田中沙夜" userId="S::tanaka-saya-plusdojo2022@seplus2016.onmicrosoft.com::c6a6c5fb-ce4a-49cb-a0d1-1b29e7a6e2e1" providerId="AD" clId="Web-{ACB1AFD8-437B-D62A-767C-D76CB3831D74}" dt="2022-06-28T10:03:28.069" v="607"/>
          <ac:grpSpMkLst>
            <pc:docMk/>
            <pc:sldMk cId="4241626826" sldId="284"/>
            <ac:grpSpMk id="67" creationId="{0DFCA913-3959-E1C1-30FF-80E0C1921DD6}"/>
          </ac:grpSpMkLst>
        </pc:grpChg>
        <pc:grpChg chg="del">
          <ac:chgData name="田中沙夜" userId="S::tanaka-saya-plusdojo2022@seplus2016.onmicrosoft.com::c6a6c5fb-ce4a-49cb-a0d1-1b29e7a6e2e1" providerId="AD" clId="Web-{ACB1AFD8-437B-D62A-767C-D76CB3831D74}" dt="2022-06-28T10:02:56.677" v="603"/>
          <ac:grpSpMkLst>
            <pc:docMk/>
            <pc:sldMk cId="4241626826" sldId="284"/>
            <ac:grpSpMk id="88" creationId="{03137CFB-628E-5AB7-F7E9-7A22D443054B}"/>
          </ac:grpSpMkLst>
        </pc:grpChg>
        <pc:grpChg chg="del">
          <ac:chgData name="田中沙夜" userId="S::tanaka-saya-plusdojo2022@seplus2016.onmicrosoft.com::c6a6c5fb-ce4a-49cb-a0d1-1b29e7a6e2e1" providerId="AD" clId="Web-{ACB1AFD8-437B-D62A-767C-D76CB3831D74}" dt="2022-06-28T10:03:33.350" v="608"/>
          <ac:grpSpMkLst>
            <pc:docMk/>
            <pc:sldMk cId="4241626826" sldId="284"/>
            <ac:grpSpMk id="95" creationId="{46D56DFD-F532-4147-1635-9BAEB76C9A68}"/>
          </ac:grpSpMkLst>
        </pc:grpChg>
        <pc:picChg chg="mod">
          <ac:chgData name="田中沙夜" userId="S::tanaka-saya-plusdojo2022@seplus2016.onmicrosoft.com::c6a6c5fb-ce4a-49cb-a0d1-1b29e7a6e2e1" providerId="AD" clId="Web-{ACB1AFD8-437B-D62A-767C-D76CB3831D74}" dt="2022-06-28T10:43:40.890" v="701" actId="1076"/>
          <ac:picMkLst>
            <pc:docMk/>
            <pc:sldMk cId="4241626826" sldId="284"/>
            <ac:picMk id="4" creationId="{F6CB95F3-FEF8-80A0-F1D9-52A4593A067A}"/>
          </ac:picMkLst>
        </pc:picChg>
        <pc:picChg chg="add mod">
          <ac:chgData name="田中沙夜" userId="S::tanaka-saya-plusdojo2022@seplus2016.onmicrosoft.com::c6a6c5fb-ce4a-49cb-a0d1-1b29e7a6e2e1" providerId="AD" clId="Web-{ACB1AFD8-437B-D62A-767C-D76CB3831D74}" dt="2022-06-28T10:09:35.796" v="620" actId="1076"/>
          <ac:picMkLst>
            <pc:docMk/>
            <pc:sldMk cId="4241626826" sldId="284"/>
            <ac:picMk id="12" creationId="{0D08643A-0C99-6F20-4975-674D13CA42B9}"/>
          </ac:picMkLst>
        </pc:picChg>
        <pc:picChg chg="add mod">
          <ac:chgData name="田中沙夜" userId="S::tanaka-saya-plusdojo2022@seplus2016.onmicrosoft.com::c6a6c5fb-ce4a-49cb-a0d1-1b29e7a6e2e1" providerId="AD" clId="Web-{ACB1AFD8-437B-D62A-767C-D76CB3831D74}" dt="2022-06-28T10:15:41.882" v="635" actId="1076"/>
          <ac:picMkLst>
            <pc:docMk/>
            <pc:sldMk cId="4241626826" sldId="284"/>
            <ac:picMk id="13" creationId="{7F14E1BE-7F80-574C-3279-925A1C4803F2}"/>
          </ac:picMkLst>
        </pc:picChg>
        <pc:picChg chg="add del mod">
          <ac:chgData name="田中沙夜" userId="S::tanaka-saya-plusdojo2022@seplus2016.onmicrosoft.com::c6a6c5fb-ce4a-49cb-a0d1-1b29e7a6e2e1" providerId="AD" clId="Web-{ACB1AFD8-437B-D62A-767C-D76CB3831D74}" dt="2022-06-28T11:01:20.008" v="861"/>
          <ac:picMkLst>
            <pc:docMk/>
            <pc:sldMk cId="4241626826" sldId="284"/>
            <ac:picMk id="14" creationId="{CE881DAC-8DAA-E4FB-BD46-27543F530133}"/>
          </ac:picMkLst>
        </pc:picChg>
        <pc:picChg chg="add del mod">
          <ac:chgData name="田中沙夜" userId="S::tanaka-saya-plusdojo2022@seplus2016.onmicrosoft.com::c6a6c5fb-ce4a-49cb-a0d1-1b29e7a6e2e1" providerId="AD" clId="Web-{ACB1AFD8-437B-D62A-767C-D76CB3831D74}" dt="2022-06-28T10:22:46.314" v="651"/>
          <ac:picMkLst>
            <pc:docMk/>
            <pc:sldMk cId="4241626826" sldId="284"/>
            <ac:picMk id="15" creationId="{67606DA5-A2BE-FB7B-86FE-6A4D365218F5}"/>
          </ac:picMkLst>
        </pc:picChg>
        <pc:picChg chg="add del mod">
          <ac:chgData name="田中沙夜" userId="S::tanaka-saya-plusdojo2022@seplus2016.onmicrosoft.com::c6a6c5fb-ce4a-49cb-a0d1-1b29e7a6e2e1" providerId="AD" clId="Web-{ACB1AFD8-437B-D62A-767C-D76CB3831D74}" dt="2022-06-28T10:36:11.583" v="669"/>
          <ac:picMkLst>
            <pc:docMk/>
            <pc:sldMk cId="4241626826" sldId="284"/>
            <ac:picMk id="16" creationId="{0C4A6826-439A-F921-5BDA-3F49192545EF}"/>
          </ac:picMkLst>
        </pc:picChg>
        <pc:picChg chg="add mod">
          <ac:chgData name="田中沙夜" userId="S::tanaka-saya-plusdojo2022@seplus2016.onmicrosoft.com::c6a6c5fb-ce4a-49cb-a0d1-1b29e7a6e2e1" providerId="AD" clId="Web-{ACB1AFD8-437B-D62A-767C-D76CB3831D74}" dt="2022-06-28T10:42:07.169" v="678" actId="1076"/>
          <ac:picMkLst>
            <pc:docMk/>
            <pc:sldMk cId="4241626826" sldId="284"/>
            <ac:picMk id="17" creationId="{F83D9E5D-5F64-B78C-A913-5B63C31D9B1C}"/>
          </ac:picMkLst>
        </pc:picChg>
        <pc:picChg chg="add mod">
          <ac:chgData name="田中沙夜" userId="S::tanaka-saya-plusdojo2022@seplus2016.onmicrosoft.com::c6a6c5fb-ce4a-49cb-a0d1-1b29e7a6e2e1" providerId="AD" clId="Web-{ACB1AFD8-437B-D62A-767C-D76CB3831D74}" dt="2022-06-28T11:01:37.118" v="866" actId="1076"/>
          <ac:picMkLst>
            <pc:docMk/>
            <pc:sldMk cId="4241626826" sldId="284"/>
            <ac:picMk id="19" creationId="{A7D5D391-50EF-1BDD-E335-4BE8B70E0660}"/>
          </ac:picMkLst>
        </pc:picChg>
        <pc:picChg chg="del mod topLvl">
          <ac:chgData name="田中沙夜" userId="S::tanaka-saya-plusdojo2022@seplus2016.onmicrosoft.com::c6a6c5fb-ce4a-49cb-a0d1-1b29e7a6e2e1" providerId="AD" clId="Web-{ACB1AFD8-437B-D62A-767C-D76CB3831D74}" dt="2022-06-28T10:15:46.242" v="636"/>
          <ac:picMkLst>
            <pc:docMk/>
            <pc:sldMk cId="4241626826" sldId="284"/>
            <ac:picMk id="68" creationId="{EB3B30F9-6413-5AD5-A682-97F49EC5BCD4}"/>
          </ac:picMkLst>
        </pc:picChg>
        <pc:picChg chg="topLvl">
          <ac:chgData name="田中沙夜" userId="S::tanaka-saya-plusdojo2022@seplus2016.onmicrosoft.com::c6a6c5fb-ce4a-49cb-a0d1-1b29e7a6e2e1" providerId="AD" clId="Web-{ACB1AFD8-437B-D62A-767C-D76CB3831D74}" dt="2022-06-28T10:03:28.069" v="607"/>
          <ac:picMkLst>
            <pc:docMk/>
            <pc:sldMk cId="4241626826" sldId="284"/>
            <ac:picMk id="69" creationId="{0696869F-54C0-5BCF-3696-AB6264E53C2E}"/>
          </ac:picMkLst>
        </pc:picChg>
        <pc:picChg chg="topLvl">
          <ac:chgData name="田中沙夜" userId="S::tanaka-saya-plusdojo2022@seplus2016.onmicrosoft.com::c6a6c5fb-ce4a-49cb-a0d1-1b29e7a6e2e1" providerId="AD" clId="Web-{ACB1AFD8-437B-D62A-767C-D76CB3831D74}" dt="2022-06-28T10:03:28.069" v="607"/>
          <ac:picMkLst>
            <pc:docMk/>
            <pc:sldMk cId="4241626826" sldId="284"/>
            <ac:picMk id="70" creationId="{AD731F8D-0180-BA48-B0FB-24628CF7F38E}"/>
          </ac:picMkLst>
        </pc:picChg>
        <pc:picChg chg="mod topLvl">
          <ac:chgData name="田中沙夜" userId="S::tanaka-saya-plusdojo2022@seplus2016.onmicrosoft.com::c6a6c5fb-ce4a-49cb-a0d1-1b29e7a6e2e1" providerId="AD" clId="Web-{ACB1AFD8-437B-D62A-767C-D76CB3831D74}" dt="2022-06-28T10:09:26.811" v="618" actId="1076"/>
          <ac:picMkLst>
            <pc:docMk/>
            <pc:sldMk cId="4241626826" sldId="284"/>
            <ac:picMk id="71" creationId="{DDF2B94B-68D5-D9BF-76E0-D27505B13276}"/>
          </ac:picMkLst>
        </pc:picChg>
        <pc:picChg chg="topLvl">
          <ac:chgData name="田中沙夜" userId="S::tanaka-saya-plusdojo2022@seplus2016.onmicrosoft.com::c6a6c5fb-ce4a-49cb-a0d1-1b29e7a6e2e1" providerId="AD" clId="Web-{ACB1AFD8-437B-D62A-767C-D76CB3831D74}" dt="2022-06-28T10:03:28.069" v="607"/>
          <ac:picMkLst>
            <pc:docMk/>
            <pc:sldMk cId="4241626826" sldId="284"/>
            <ac:picMk id="72" creationId="{80BF531B-EC38-9EDD-0352-BCD2F62E1C8E}"/>
          </ac:picMkLst>
        </pc:picChg>
        <pc:picChg chg="add del topLvl">
          <ac:chgData name="田中沙夜" userId="S::tanaka-saya-plusdojo2022@seplus2016.onmicrosoft.com::c6a6c5fb-ce4a-49cb-a0d1-1b29e7a6e2e1" providerId="AD" clId="Web-{ACB1AFD8-437B-D62A-767C-D76CB3831D74}" dt="2022-06-28T10:36:12.989" v="670"/>
          <ac:picMkLst>
            <pc:docMk/>
            <pc:sldMk cId="4241626826" sldId="284"/>
            <ac:picMk id="73" creationId="{911B85DE-FC68-D8BD-86F4-0199F72F6297}"/>
          </ac:picMkLst>
        </pc:picChg>
        <pc:picChg chg="topLvl">
          <ac:chgData name="田中沙夜" userId="S::tanaka-saya-plusdojo2022@seplus2016.onmicrosoft.com::c6a6c5fb-ce4a-49cb-a0d1-1b29e7a6e2e1" providerId="AD" clId="Web-{ACB1AFD8-437B-D62A-767C-D76CB3831D74}" dt="2022-06-28T10:03:19.850" v="606"/>
          <ac:picMkLst>
            <pc:docMk/>
            <pc:sldMk cId="4241626826" sldId="284"/>
            <ac:picMk id="74" creationId="{EF5EA7F0-824D-73B4-2392-13F3C8236D52}"/>
          </ac:picMkLst>
        </pc:picChg>
        <pc:picChg chg="topLvl">
          <ac:chgData name="田中沙夜" userId="S::tanaka-saya-plusdojo2022@seplus2016.onmicrosoft.com::c6a6c5fb-ce4a-49cb-a0d1-1b29e7a6e2e1" providerId="AD" clId="Web-{ACB1AFD8-437B-D62A-767C-D76CB3831D74}" dt="2022-06-28T10:03:19.850" v="606"/>
          <ac:picMkLst>
            <pc:docMk/>
            <pc:sldMk cId="4241626826" sldId="284"/>
            <ac:picMk id="75" creationId="{4BC64F90-1FD5-C77F-B40C-44A1D0709857}"/>
          </ac:picMkLst>
        </pc:picChg>
        <pc:picChg chg="topLvl">
          <ac:chgData name="田中沙夜" userId="S::tanaka-saya-plusdojo2022@seplus2016.onmicrosoft.com::c6a6c5fb-ce4a-49cb-a0d1-1b29e7a6e2e1" providerId="AD" clId="Web-{ACB1AFD8-437B-D62A-767C-D76CB3831D74}" dt="2022-06-28T10:03:19.850" v="606"/>
          <ac:picMkLst>
            <pc:docMk/>
            <pc:sldMk cId="4241626826" sldId="284"/>
            <ac:picMk id="76" creationId="{E776D28D-3AA3-4215-CA7E-C6E268D19F36}"/>
          </ac:picMkLst>
        </pc:picChg>
        <pc:picChg chg="topLvl">
          <ac:chgData name="田中沙夜" userId="S::tanaka-saya-plusdojo2022@seplus2016.onmicrosoft.com::c6a6c5fb-ce4a-49cb-a0d1-1b29e7a6e2e1" providerId="AD" clId="Web-{ACB1AFD8-437B-D62A-767C-D76CB3831D74}" dt="2022-06-28T10:03:19.850" v="606"/>
          <ac:picMkLst>
            <pc:docMk/>
            <pc:sldMk cId="4241626826" sldId="284"/>
            <ac:picMk id="77" creationId="{AFD53A4F-955A-EE0E-BA7B-0F521FFE37B5}"/>
          </ac:picMkLst>
        </pc:picChg>
        <pc:picChg chg="topLvl">
          <ac:chgData name="田中沙夜" userId="S::tanaka-saya-plusdojo2022@seplus2016.onmicrosoft.com::c6a6c5fb-ce4a-49cb-a0d1-1b29e7a6e2e1" providerId="AD" clId="Web-{ACB1AFD8-437B-D62A-767C-D76CB3831D74}" dt="2022-06-28T10:03:14.443" v="605"/>
          <ac:picMkLst>
            <pc:docMk/>
            <pc:sldMk cId="4241626826" sldId="284"/>
            <ac:picMk id="78" creationId="{6FA55A55-E804-E498-2F46-88ABF95307DF}"/>
          </ac:picMkLst>
        </pc:picChg>
        <pc:picChg chg="topLvl">
          <ac:chgData name="田中沙夜" userId="S::tanaka-saya-plusdojo2022@seplus2016.onmicrosoft.com::c6a6c5fb-ce4a-49cb-a0d1-1b29e7a6e2e1" providerId="AD" clId="Web-{ACB1AFD8-437B-D62A-767C-D76CB3831D74}" dt="2022-06-28T10:03:14.443" v="605"/>
          <ac:picMkLst>
            <pc:docMk/>
            <pc:sldMk cId="4241626826" sldId="284"/>
            <ac:picMk id="79" creationId="{09DFE914-2924-2FCF-6D30-A3ED72C89277}"/>
          </ac:picMkLst>
        </pc:picChg>
        <pc:picChg chg="topLvl">
          <ac:chgData name="田中沙夜" userId="S::tanaka-saya-plusdojo2022@seplus2016.onmicrosoft.com::c6a6c5fb-ce4a-49cb-a0d1-1b29e7a6e2e1" providerId="AD" clId="Web-{ACB1AFD8-437B-D62A-767C-D76CB3831D74}" dt="2022-06-28T10:03:14.443" v="605"/>
          <ac:picMkLst>
            <pc:docMk/>
            <pc:sldMk cId="4241626826" sldId="284"/>
            <ac:picMk id="80" creationId="{EB17EA63-8AE2-D1BB-995C-004B552AF53A}"/>
          </ac:picMkLst>
        </pc:picChg>
        <pc:picChg chg="del topLvl">
          <ac:chgData name="田中沙夜" userId="S::tanaka-saya-plusdojo2022@seplus2016.onmicrosoft.com::c6a6c5fb-ce4a-49cb-a0d1-1b29e7a6e2e1" providerId="AD" clId="Web-{ACB1AFD8-437B-D62A-767C-D76CB3831D74}" dt="2022-06-28T10:19:47.763" v="641"/>
          <ac:picMkLst>
            <pc:docMk/>
            <pc:sldMk cId="4241626826" sldId="284"/>
            <ac:picMk id="81" creationId="{78C3DBBC-6B6A-F4D0-505E-238A9D548334}"/>
          </ac:picMkLst>
        </pc:picChg>
        <pc:picChg chg="topLvl">
          <ac:chgData name="田中沙夜" userId="S::tanaka-saya-plusdojo2022@seplus2016.onmicrosoft.com::c6a6c5fb-ce4a-49cb-a0d1-1b29e7a6e2e1" providerId="AD" clId="Web-{ACB1AFD8-437B-D62A-767C-D76CB3831D74}" dt="2022-06-28T10:03:14.443" v="605"/>
          <ac:picMkLst>
            <pc:docMk/>
            <pc:sldMk cId="4241626826" sldId="284"/>
            <ac:picMk id="82" creationId="{1BE3E736-4EBD-35BF-1808-711C00C18631}"/>
          </ac:picMkLst>
        </pc:picChg>
        <pc:picChg chg="topLvl">
          <ac:chgData name="田中沙夜" userId="S::tanaka-saya-plusdojo2022@seplus2016.onmicrosoft.com::c6a6c5fb-ce4a-49cb-a0d1-1b29e7a6e2e1" providerId="AD" clId="Web-{ACB1AFD8-437B-D62A-767C-D76CB3831D74}" dt="2022-06-28T10:03:08.052" v="604"/>
          <ac:picMkLst>
            <pc:docMk/>
            <pc:sldMk cId="4241626826" sldId="284"/>
            <ac:picMk id="83" creationId="{5B5C7533-9016-927A-3728-6550F37499A9}"/>
          </ac:picMkLst>
        </pc:picChg>
        <pc:picChg chg="topLvl">
          <ac:chgData name="田中沙夜" userId="S::tanaka-saya-plusdojo2022@seplus2016.onmicrosoft.com::c6a6c5fb-ce4a-49cb-a0d1-1b29e7a6e2e1" providerId="AD" clId="Web-{ACB1AFD8-437B-D62A-767C-D76CB3831D74}" dt="2022-06-28T10:03:08.052" v="604"/>
          <ac:picMkLst>
            <pc:docMk/>
            <pc:sldMk cId="4241626826" sldId="284"/>
            <ac:picMk id="84" creationId="{47059932-7A9A-9BFB-A9D8-DE4C155A42E0}"/>
          </ac:picMkLst>
        </pc:picChg>
        <pc:picChg chg="topLvl">
          <ac:chgData name="田中沙夜" userId="S::tanaka-saya-plusdojo2022@seplus2016.onmicrosoft.com::c6a6c5fb-ce4a-49cb-a0d1-1b29e7a6e2e1" providerId="AD" clId="Web-{ACB1AFD8-437B-D62A-767C-D76CB3831D74}" dt="2022-06-28T10:03:08.052" v="604"/>
          <ac:picMkLst>
            <pc:docMk/>
            <pc:sldMk cId="4241626826" sldId="284"/>
            <ac:picMk id="85" creationId="{8107AD88-57DD-9AC4-B1CA-D9BEE798BBD2}"/>
          </ac:picMkLst>
        </pc:picChg>
        <pc:picChg chg="add del mod topLvl">
          <ac:chgData name="田中沙夜" userId="S::tanaka-saya-plusdojo2022@seplus2016.onmicrosoft.com::c6a6c5fb-ce4a-49cb-a0d1-1b29e7a6e2e1" providerId="AD" clId="Web-{ACB1AFD8-437B-D62A-767C-D76CB3831D74}" dt="2022-06-28T10:24:12.644" v="654" actId="1076"/>
          <ac:picMkLst>
            <pc:docMk/>
            <pc:sldMk cId="4241626826" sldId="284"/>
            <ac:picMk id="86" creationId="{01F7D5F6-24EC-2323-04C5-41A945C4838F}"/>
          </ac:picMkLst>
        </pc:picChg>
        <pc:picChg chg="topLvl">
          <ac:chgData name="田中沙夜" userId="S::tanaka-saya-plusdojo2022@seplus2016.onmicrosoft.com::c6a6c5fb-ce4a-49cb-a0d1-1b29e7a6e2e1" providerId="AD" clId="Web-{ACB1AFD8-437B-D62A-767C-D76CB3831D74}" dt="2022-06-28T10:03:08.052" v="604"/>
          <ac:picMkLst>
            <pc:docMk/>
            <pc:sldMk cId="4241626826" sldId="284"/>
            <ac:picMk id="87" creationId="{63E62093-233B-FE50-0DC8-32708F566AD0}"/>
          </ac:picMkLst>
        </pc:picChg>
        <pc:picChg chg="topLvl">
          <ac:chgData name="田中沙夜" userId="S::tanaka-saya-plusdojo2022@seplus2016.onmicrosoft.com::c6a6c5fb-ce4a-49cb-a0d1-1b29e7a6e2e1" providerId="AD" clId="Web-{ACB1AFD8-437B-D62A-767C-D76CB3831D74}" dt="2022-06-28T10:03:33.350" v="608"/>
          <ac:picMkLst>
            <pc:docMk/>
            <pc:sldMk cId="4241626826" sldId="284"/>
            <ac:picMk id="90" creationId="{E0893093-8690-A5E4-4DA4-36602D48526E}"/>
          </ac:picMkLst>
        </pc:picChg>
        <pc:picChg chg="del topLvl">
          <ac:chgData name="田中沙夜" userId="S::tanaka-saya-plusdojo2022@seplus2016.onmicrosoft.com::c6a6c5fb-ce4a-49cb-a0d1-1b29e7a6e2e1" providerId="AD" clId="Web-{ACB1AFD8-437B-D62A-767C-D76CB3831D74}" dt="2022-06-28T10:15:39.101" v="634"/>
          <ac:picMkLst>
            <pc:docMk/>
            <pc:sldMk cId="4241626826" sldId="284"/>
            <ac:picMk id="91" creationId="{7A266FEE-5C66-9A0A-C300-2159506CEEB3}"/>
          </ac:picMkLst>
        </pc:picChg>
        <pc:picChg chg="topLvl">
          <ac:chgData name="田中沙夜" userId="S::tanaka-saya-plusdojo2022@seplus2016.onmicrosoft.com::c6a6c5fb-ce4a-49cb-a0d1-1b29e7a6e2e1" providerId="AD" clId="Web-{ACB1AFD8-437B-D62A-767C-D76CB3831D74}" dt="2022-06-28T10:03:33.350" v="608"/>
          <ac:picMkLst>
            <pc:docMk/>
            <pc:sldMk cId="4241626826" sldId="284"/>
            <ac:picMk id="92" creationId="{9F2EBEB3-D35B-63C3-FBAC-3754869A442D}"/>
          </ac:picMkLst>
        </pc:picChg>
        <pc:picChg chg="topLvl">
          <ac:chgData name="田中沙夜" userId="S::tanaka-saya-plusdojo2022@seplus2016.onmicrosoft.com::c6a6c5fb-ce4a-49cb-a0d1-1b29e7a6e2e1" providerId="AD" clId="Web-{ACB1AFD8-437B-D62A-767C-D76CB3831D74}" dt="2022-06-28T10:03:33.350" v="608"/>
          <ac:picMkLst>
            <pc:docMk/>
            <pc:sldMk cId="4241626826" sldId="284"/>
            <ac:picMk id="93" creationId="{0E2FDF72-9DBE-7608-E235-BAA412405438}"/>
          </ac:picMkLst>
        </pc:picChg>
        <pc:picChg chg="del topLvl">
          <ac:chgData name="田中沙夜" userId="S::tanaka-saya-plusdojo2022@seplus2016.onmicrosoft.com::c6a6c5fb-ce4a-49cb-a0d1-1b29e7a6e2e1" providerId="AD" clId="Web-{ACB1AFD8-437B-D62A-767C-D76CB3831D74}" dt="2022-06-28T10:41:24.668" v="671"/>
          <ac:picMkLst>
            <pc:docMk/>
            <pc:sldMk cId="4241626826" sldId="284"/>
            <ac:picMk id="94" creationId="{043C7D2C-0070-7438-64AF-52BC02C70080}"/>
          </ac:picMkLst>
        </pc:picChg>
      </pc:sldChg>
      <pc:sldChg chg="addSp delSp modSp">
        <pc:chgData name="田中沙夜" userId="S::tanaka-saya-plusdojo2022@seplus2016.onmicrosoft.com::c6a6c5fb-ce4a-49cb-a0d1-1b29e7a6e2e1" providerId="AD" clId="Web-{ACB1AFD8-437B-D62A-767C-D76CB3831D74}" dt="2022-06-28T09:56:44.856" v="521"/>
        <pc:sldMkLst>
          <pc:docMk/>
          <pc:sldMk cId="3699412620" sldId="285"/>
        </pc:sldMkLst>
        <pc:spChg chg="add">
          <ac:chgData name="田中沙夜" userId="S::tanaka-saya-plusdojo2022@seplus2016.onmicrosoft.com::c6a6c5fb-ce4a-49cb-a0d1-1b29e7a6e2e1" providerId="AD" clId="Web-{ACB1AFD8-437B-D62A-767C-D76CB3831D74}" dt="2022-06-28T09:56:44.841" v="520"/>
          <ac:spMkLst>
            <pc:docMk/>
            <pc:sldMk cId="3699412620" sldId="285"/>
            <ac:spMk id="5" creationId="{CE6BD778-8ED7-1EC4-52EA-17029AB5A8F4}"/>
          </ac:spMkLst>
        </pc:spChg>
        <pc:spChg chg="add">
          <ac:chgData name="田中沙夜" userId="S::tanaka-saya-plusdojo2022@seplus2016.onmicrosoft.com::c6a6c5fb-ce4a-49cb-a0d1-1b29e7a6e2e1" providerId="AD" clId="Web-{ACB1AFD8-437B-D62A-767C-D76CB3831D74}" dt="2022-06-28T09:56:44.856" v="521"/>
          <ac:spMkLst>
            <pc:docMk/>
            <pc:sldMk cId="3699412620" sldId="285"/>
            <ac:spMk id="8" creationId="{67AE6B37-7B6D-8A7D-A123-3C8810BBDC01}"/>
          </ac:spMkLst>
        </pc:spChg>
        <pc:spChg chg="del">
          <ac:chgData name="田中沙夜" userId="S::tanaka-saya-plusdojo2022@seplus2016.onmicrosoft.com::c6a6c5fb-ce4a-49cb-a0d1-1b29e7a6e2e1" providerId="AD" clId="Web-{ACB1AFD8-437B-D62A-767C-D76CB3831D74}" dt="2022-06-28T09:56:43.809" v="519"/>
          <ac:spMkLst>
            <pc:docMk/>
            <pc:sldMk cId="3699412620" sldId="285"/>
            <ac:spMk id="52" creationId="{6401814E-19CD-17CD-1780-A71E1E9A0FC4}"/>
          </ac:spMkLst>
        </pc:spChg>
        <pc:spChg chg="del mod">
          <ac:chgData name="田中沙夜" userId="S::tanaka-saya-plusdojo2022@seplus2016.onmicrosoft.com::c6a6c5fb-ce4a-49cb-a0d1-1b29e7a6e2e1" providerId="AD" clId="Web-{ACB1AFD8-437B-D62A-767C-D76CB3831D74}" dt="2022-06-28T09:56:39.044" v="517"/>
          <ac:spMkLst>
            <pc:docMk/>
            <pc:sldMk cId="3699412620" sldId="285"/>
            <ac:spMk id="54" creationId="{D8C0AF72-AB2F-342B-8478-6C7F4C02D256}"/>
          </ac:spMkLst>
        </pc:spChg>
        <pc:spChg chg="mod">
          <ac:chgData name="田中沙夜" userId="S::tanaka-saya-plusdojo2022@seplus2016.onmicrosoft.com::c6a6c5fb-ce4a-49cb-a0d1-1b29e7a6e2e1" providerId="AD" clId="Web-{ACB1AFD8-437B-D62A-767C-D76CB3831D74}" dt="2022-06-28T09:56:42.465" v="518" actId="1076"/>
          <ac:spMkLst>
            <pc:docMk/>
            <pc:sldMk cId="3699412620" sldId="285"/>
            <ac:spMk id="56" creationId="{B873C0ED-52FC-E123-CA29-2C1DBD8C51C1}"/>
          </ac:spMkLst>
        </pc:spChg>
        <pc:spChg chg="mod">
          <ac:chgData name="田中沙夜" userId="S::tanaka-saya-plusdojo2022@seplus2016.onmicrosoft.com::c6a6c5fb-ce4a-49cb-a0d1-1b29e7a6e2e1" providerId="AD" clId="Web-{ACB1AFD8-437B-D62A-767C-D76CB3831D74}" dt="2022-06-28T06:08:51.809" v="306" actId="20577"/>
          <ac:spMkLst>
            <pc:docMk/>
            <pc:sldMk cId="3699412620" sldId="285"/>
            <ac:spMk id="64" creationId="{C3D58189-08C8-484D-375D-BC08174635AA}"/>
          </ac:spMkLst>
        </pc:spChg>
      </pc:sldChg>
      <pc:sldChg chg="addSp delSp modSp">
        <pc:chgData name="田中沙夜" userId="S::tanaka-saya-plusdojo2022@seplus2016.onmicrosoft.com::c6a6c5fb-ce4a-49cb-a0d1-1b29e7a6e2e1" providerId="AD" clId="Web-{ACB1AFD8-437B-D62A-767C-D76CB3831D74}" dt="2022-06-28T09:56:56.294" v="526"/>
        <pc:sldMkLst>
          <pc:docMk/>
          <pc:sldMk cId="1410712115" sldId="286"/>
        </pc:sldMkLst>
        <pc:spChg chg="add">
          <ac:chgData name="田中沙夜" userId="S::tanaka-saya-plusdojo2022@seplus2016.onmicrosoft.com::c6a6c5fb-ce4a-49cb-a0d1-1b29e7a6e2e1" providerId="AD" clId="Web-{ACB1AFD8-437B-D62A-767C-D76CB3831D74}" dt="2022-06-28T09:56:56.278" v="525"/>
          <ac:spMkLst>
            <pc:docMk/>
            <pc:sldMk cId="1410712115" sldId="286"/>
            <ac:spMk id="3" creationId="{25006AB2-73C2-0824-9C9C-61DF8DFFA355}"/>
          </ac:spMkLst>
        </pc:spChg>
        <pc:spChg chg="add">
          <ac:chgData name="田中沙夜" userId="S::tanaka-saya-plusdojo2022@seplus2016.onmicrosoft.com::c6a6c5fb-ce4a-49cb-a0d1-1b29e7a6e2e1" providerId="AD" clId="Web-{ACB1AFD8-437B-D62A-767C-D76CB3831D74}" dt="2022-06-28T09:56:56.294" v="526"/>
          <ac:spMkLst>
            <pc:docMk/>
            <pc:sldMk cId="1410712115" sldId="286"/>
            <ac:spMk id="7" creationId="{99EDE0DB-ECDA-CE81-E8B1-7C26B45D612E}"/>
          </ac:spMkLst>
        </pc:spChg>
        <pc:spChg chg="del">
          <ac:chgData name="田中沙夜" userId="S::tanaka-saya-plusdojo2022@seplus2016.onmicrosoft.com::c6a6c5fb-ce4a-49cb-a0d1-1b29e7a6e2e1" providerId="AD" clId="Web-{ACB1AFD8-437B-D62A-767C-D76CB3831D74}" dt="2022-06-28T09:56:55.638" v="524"/>
          <ac:spMkLst>
            <pc:docMk/>
            <pc:sldMk cId="1410712115" sldId="286"/>
            <ac:spMk id="52" creationId="{6401814E-19CD-17CD-1780-A71E1E9A0FC4}"/>
          </ac:spMkLst>
        </pc:spChg>
        <pc:spChg chg="del mod">
          <ac:chgData name="田中沙夜" userId="S::tanaka-saya-plusdojo2022@seplus2016.onmicrosoft.com::c6a6c5fb-ce4a-49cb-a0d1-1b29e7a6e2e1" providerId="AD" clId="Web-{ACB1AFD8-437B-D62A-767C-D76CB3831D74}" dt="2022-06-28T09:56:53.997" v="523"/>
          <ac:spMkLst>
            <pc:docMk/>
            <pc:sldMk cId="1410712115" sldId="286"/>
            <ac:spMk id="54" creationId="{D8C0AF72-AB2F-342B-8478-6C7F4C02D256}"/>
          </ac:spMkLst>
        </pc:spChg>
        <pc:spChg chg="mod">
          <ac:chgData name="田中沙夜" userId="S::tanaka-saya-plusdojo2022@seplus2016.onmicrosoft.com::c6a6c5fb-ce4a-49cb-a0d1-1b29e7a6e2e1" providerId="AD" clId="Web-{ACB1AFD8-437B-D62A-767C-D76CB3831D74}" dt="2022-06-28T09:56:51.856" v="522" actId="1076"/>
          <ac:spMkLst>
            <pc:docMk/>
            <pc:sldMk cId="1410712115" sldId="286"/>
            <ac:spMk id="56" creationId="{B873C0ED-52FC-E123-CA29-2C1DBD8C51C1}"/>
          </ac:spMkLst>
        </pc:spChg>
        <pc:spChg chg="mod">
          <ac:chgData name="田中沙夜" userId="S::tanaka-saya-plusdojo2022@seplus2016.onmicrosoft.com::c6a6c5fb-ce4a-49cb-a0d1-1b29e7a6e2e1" providerId="AD" clId="Web-{ACB1AFD8-437B-D62A-767C-D76CB3831D74}" dt="2022-06-28T06:08:54.825" v="308" actId="20577"/>
          <ac:spMkLst>
            <pc:docMk/>
            <pc:sldMk cId="1410712115" sldId="286"/>
            <ac:spMk id="64" creationId="{9EF606A7-E20C-4B8D-23FB-C36C9D0A2D6C}"/>
          </ac:spMkLst>
        </pc:spChg>
      </pc:sldChg>
      <pc:sldChg chg="addSp delSp modSp">
        <pc:chgData name="田中沙夜" userId="S::tanaka-saya-plusdojo2022@seplus2016.onmicrosoft.com::c6a6c5fb-ce4a-49cb-a0d1-1b29e7a6e2e1" providerId="AD" clId="Web-{ACB1AFD8-437B-D62A-767C-D76CB3831D74}" dt="2022-06-28T09:57:32.873" v="531"/>
        <pc:sldMkLst>
          <pc:docMk/>
          <pc:sldMk cId="2405534271" sldId="287"/>
        </pc:sldMkLst>
        <pc:spChg chg="add">
          <ac:chgData name="田中沙夜" userId="S::tanaka-saya-plusdojo2022@seplus2016.onmicrosoft.com::c6a6c5fb-ce4a-49cb-a0d1-1b29e7a6e2e1" providerId="AD" clId="Web-{ACB1AFD8-437B-D62A-767C-D76CB3831D74}" dt="2022-06-28T09:57:32.857" v="530"/>
          <ac:spMkLst>
            <pc:docMk/>
            <pc:sldMk cId="2405534271" sldId="287"/>
            <ac:spMk id="3" creationId="{77590906-DF38-E80A-11BF-51642ACDD31F}"/>
          </ac:spMkLst>
        </pc:spChg>
        <pc:spChg chg="add">
          <ac:chgData name="田中沙夜" userId="S::tanaka-saya-plusdojo2022@seplus2016.onmicrosoft.com::c6a6c5fb-ce4a-49cb-a0d1-1b29e7a6e2e1" providerId="AD" clId="Web-{ACB1AFD8-437B-D62A-767C-D76CB3831D74}" dt="2022-06-28T09:57:32.873" v="531"/>
          <ac:spMkLst>
            <pc:docMk/>
            <pc:sldMk cId="2405534271" sldId="287"/>
            <ac:spMk id="7" creationId="{CA62074E-325D-EFD0-0DA7-7E4DE4FA01BF}"/>
          </ac:spMkLst>
        </pc:spChg>
        <pc:spChg chg="del">
          <ac:chgData name="田中沙夜" userId="S::tanaka-saya-plusdojo2022@seplus2016.onmicrosoft.com::c6a6c5fb-ce4a-49cb-a0d1-1b29e7a6e2e1" providerId="AD" clId="Web-{ACB1AFD8-437B-D62A-767C-D76CB3831D74}" dt="2022-06-28T09:57:31.670" v="529"/>
          <ac:spMkLst>
            <pc:docMk/>
            <pc:sldMk cId="2405534271" sldId="287"/>
            <ac:spMk id="52" creationId="{6401814E-19CD-17CD-1780-A71E1E9A0FC4}"/>
          </ac:spMkLst>
        </pc:spChg>
        <pc:spChg chg="del mod">
          <ac:chgData name="田中沙夜" userId="S::tanaka-saya-plusdojo2022@seplus2016.onmicrosoft.com::c6a6c5fb-ce4a-49cb-a0d1-1b29e7a6e2e1" providerId="AD" clId="Web-{ACB1AFD8-437B-D62A-767C-D76CB3831D74}" dt="2022-06-28T09:57:30.732" v="528"/>
          <ac:spMkLst>
            <pc:docMk/>
            <pc:sldMk cId="2405534271" sldId="287"/>
            <ac:spMk id="54" creationId="{D8C0AF72-AB2F-342B-8478-6C7F4C02D256}"/>
          </ac:spMkLst>
        </pc:spChg>
        <pc:spChg chg="mod">
          <ac:chgData name="田中沙夜" userId="S::tanaka-saya-plusdojo2022@seplus2016.onmicrosoft.com::c6a6c5fb-ce4a-49cb-a0d1-1b29e7a6e2e1" providerId="AD" clId="Web-{ACB1AFD8-437B-D62A-767C-D76CB3831D74}" dt="2022-06-28T09:57:12.513" v="527" actId="1076"/>
          <ac:spMkLst>
            <pc:docMk/>
            <pc:sldMk cId="2405534271" sldId="287"/>
            <ac:spMk id="56" creationId="{B873C0ED-52FC-E123-CA29-2C1DBD8C51C1}"/>
          </ac:spMkLst>
        </pc:spChg>
        <pc:spChg chg="mod">
          <ac:chgData name="田中沙夜" userId="S::tanaka-saya-plusdojo2022@seplus2016.onmicrosoft.com::c6a6c5fb-ce4a-49cb-a0d1-1b29e7a6e2e1" providerId="AD" clId="Web-{ACB1AFD8-437B-D62A-767C-D76CB3831D74}" dt="2022-06-28T06:08:57.310" v="310" actId="20577"/>
          <ac:spMkLst>
            <pc:docMk/>
            <pc:sldMk cId="2405534271" sldId="287"/>
            <ac:spMk id="64" creationId="{7E0BC0AB-FE15-204C-AEC8-DC4AF4E7A34F}"/>
          </ac:spMkLst>
        </pc:spChg>
      </pc:sldChg>
      <pc:sldChg chg="addSp delSp modSp">
        <pc:chgData name="田中沙夜" userId="S::tanaka-saya-plusdojo2022@seplus2016.onmicrosoft.com::c6a6c5fb-ce4a-49cb-a0d1-1b29e7a6e2e1" providerId="AD" clId="Web-{ACB1AFD8-437B-D62A-767C-D76CB3831D74}" dt="2022-06-28T09:57:53.483" v="541"/>
        <pc:sldMkLst>
          <pc:docMk/>
          <pc:sldMk cId="3647250379" sldId="288"/>
        </pc:sldMkLst>
        <pc:spChg chg="add del">
          <ac:chgData name="田中沙夜" userId="S::tanaka-saya-plusdojo2022@seplus2016.onmicrosoft.com::c6a6c5fb-ce4a-49cb-a0d1-1b29e7a6e2e1" providerId="AD" clId="Web-{ACB1AFD8-437B-D62A-767C-D76CB3831D74}" dt="2022-06-28T09:57:51.811" v="539"/>
          <ac:spMkLst>
            <pc:docMk/>
            <pc:sldMk cId="3647250379" sldId="288"/>
            <ac:spMk id="3" creationId="{34F38315-5597-ADC7-D63E-0B4227731380}"/>
          </ac:spMkLst>
        </pc:spChg>
        <pc:spChg chg="mod">
          <ac:chgData name="田中沙夜" userId="S::tanaka-saya-plusdojo2022@seplus2016.onmicrosoft.com::c6a6c5fb-ce4a-49cb-a0d1-1b29e7a6e2e1" providerId="AD" clId="Web-{ACB1AFD8-437B-D62A-767C-D76CB3831D74}" dt="2022-06-28T09:45:38.091" v="403"/>
          <ac:spMkLst>
            <pc:docMk/>
            <pc:sldMk cId="3647250379" sldId="288"/>
            <ac:spMk id="6" creationId="{5E020B10-4F4E-41B2-883B-2415904236C6}"/>
          </ac:spMkLst>
        </pc:spChg>
        <pc:spChg chg="add del mod">
          <ac:chgData name="田中沙夜" userId="S::tanaka-saya-plusdojo2022@seplus2016.onmicrosoft.com::c6a6c5fb-ce4a-49cb-a0d1-1b29e7a6e2e1" providerId="AD" clId="Web-{ACB1AFD8-437B-D62A-767C-D76CB3831D74}" dt="2022-06-28T09:57:51.811" v="538"/>
          <ac:spMkLst>
            <pc:docMk/>
            <pc:sldMk cId="3647250379" sldId="288"/>
            <ac:spMk id="7" creationId="{49628297-B80A-1680-D1F4-C398B9BE4B9F}"/>
          </ac:spMkLst>
        </pc:spChg>
        <pc:spChg chg="mod">
          <ac:chgData name="田中沙夜" userId="S::tanaka-saya-plusdojo2022@seplus2016.onmicrosoft.com::c6a6c5fb-ce4a-49cb-a0d1-1b29e7a6e2e1" providerId="AD" clId="Web-{ACB1AFD8-437B-D62A-767C-D76CB3831D74}" dt="2022-06-28T09:40:06.958" v="392" actId="20577"/>
          <ac:spMkLst>
            <pc:docMk/>
            <pc:sldMk cId="3647250379" sldId="288"/>
            <ac:spMk id="10" creationId="{B550A14A-2553-E677-951A-CD9926D7993B}"/>
          </ac:spMkLst>
        </pc:spChg>
        <pc:spChg chg="add">
          <ac:chgData name="田中沙夜" userId="S::tanaka-saya-plusdojo2022@seplus2016.onmicrosoft.com::c6a6c5fb-ce4a-49cb-a0d1-1b29e7a6e2e1" providerId="AD" clId="Web-{ACB1AFD8-437B-D62A-767C-D76CB3831D74}" dt="2022-06-28T09:57:53.467" v="540"/>
          <ac:spMkLst>
            <pc:docMk/>
            <pc:sldMk cId="3647250379" sldId="288"/>
            <ac:spMk id="12" creationId="{10CA0673-53BD-5F28-8E26-C74DDEC917D2}"/>
          </ac:spMkLst>
        </pc:spChg>
        <pc:spChg chg="add">
          <ac:chgData name="田中沙夜" userId="S::tanaka-saya-plusdojo2022@seplus2016.onmicrosoft.com::c6a6c5fb-ce4a-49cb-a0d1-1b29e7a6e2e1" providerId="AD" clId="Web-{ACB1AFD8-437B-D62A-767C-D76CB3831D74}" dt="2022-06-28T09:57:53.483" v="541"/>
          <ac:spMkLst>
            <pc:docMk/>
            <pc:sldMk cId="3647250379" sldId="288"/>
            <ac:spMk id="14" creationId="{3A1EAC58-DDBD-14FA-E436-D04442D092CA}"/>
          </ac:spMkLst>
        </pc:spChg>
        <pc:spChg chg="mod">
          <ac:chgData name="田中沙夜" userId="S::tanaka-saya-plusdojo2022@seplus2016.onmicrosoft.com::c6a6c5fb-ce4a-49cb-a0d1-1b29e7a6e2e1" providerId="AD" clId="Web-{ACB1AFD8-437B-D62A-767C-D76CB3831D74}" dt="2022-06-28T09:45:39.466" v="404"/>
          <ac:spMkLst>
            <pc:docMk/>
            <pc:sldMk cId="3647250379" sldId="288"/>
            <ac:spMk id="43" creationId="{3F3B02A1-0F5A-599C-644C-E3BB70116937}"/>
          </ac:spMkLst>
        </pc:spChg>
        <pc:spChg chg="mod">
          <ac:chgData name="田中沙夜" userId="S::tanaka-saya-plusdojo2022@seplus2016.onmicrosoft.com::c6a6c5fb-ce4a-49cb-a0d1-1b29e7a6e2e1" providerId="AD" clId="Web-{ACB1AFD8-437B-D62A-767C-D76CB3831D74}" dt="2022-06-28T09:45:52.982" v="412"/>
          <ac:spMkLst>
            <pc:docMk/>
            <pc:sldMk cId="3647250379" sldId="288"/>
            <ac:spMk id="45" creationId="{C7CB862F-6FD6-F32C-95D9-6324EEBCAD4E}"/>
          </ac:spMkLst>
        </pc:spChg>
        <pc:spChg chg="mod">
          <ac:chgData name="田中沙夜" userId="S::tanaka-saya-plusdojo2022@seplus2016.onmicrosoft.com::c6a6c5fb-ce4a-49cb-a0d1-1b29e7a6e2e1" providerId="AD" clId="Web-{ACB1AFD8-437B-D62A-767C-D76CB3831D74}" dt="2022-06-28T09:45:45.263" v="408"/>
          <ac:spMkLst>
            <pc:docMk/>
            <pc:sldMk cId="3647250379" sldId="288"/>
            <ac:spMk id="48" creationId="{48D88081-047B-CBEC-7A81-182245372290}"/>
          </ac:spMkLst>
        </pc:spChg>
        <pc:spChg chg="mod">
          <ac:chgData name="田中沙夜" userId="S::tanaka-saya-plusdojo2022@seplus2016.onmicrosoft.com::c6a6c5fb-ce4a-49cb-a0d1-1b29e7a6e2e1" providerId="AD" clId="Web-{ACB1AFD8-437B-D62A-767C-D76CB3831D74}" dt="2022-06-28T09:45:40.435" v="405"/>
          <ac:spMkLst>
            <pc:docMk/>
            <pc:sldMk cId="3647250379" sldId="288"/>
            <ac:spMk id="49" creationId="{36E813BC-285C-CCA0-99B2-E7504F7D2BB1}"/>
          </ac:spMkLst>
        </pc:spChg>
        <pc:spChg chg="del">
          <ac:chgData name="田中沙夜" userId="S::tanaka-saya-plusdojo2022@seplus2016.onmicrosoft.com::c6a6c5fb-ce4a-49cb-a0d1-1b29e7a6e2e1" providerId="AD" clId="Web-{ACB1AFD8-437B-D62A-767C-D76CB3831D74}" dt="2022-06-28T09:57:39.373" v="533"/>
          <ac:spMkLst>
            <pc:docMk/>
            <pc:sldMk cId="3647250379" sldId="288"/>
            <ac:spMk id="52" creationId="{6401814E-19CD-17CD-1780-A71E1E9A0FC4}"/>
          </ac:spMkLst>
        </pc:spChg>
        <pc:spChg chg="del mod">
          <ac:chgData name="田中沙夜" userId="S::tanaka-saya-plusdojo2022@seplus2016.onmicrosoft.com::c6a6c5fb-ce4a-49cb-a0d1-1b29e7a6e2e1" providerId="AD" clId="Web-{ACB1AFD8-437B-D62A-767C-D76CB3831D74}" dt="2022-06-28T09:57:38.717" v="532"/>
          <ac:spMkLst>
            <pc:docMk/>
            <pc:sldMk cId="3647250379" sldId="288"/>
            <ac:spMk id="54" creationId="{D8C0AF72-AB2F-342B-8478-6C7F4C02D256}"/>
          </ac:spMkLst>
        </pc:spChg>
        <pc:spChg chg="mod">
          <ac:chgData name="田中沙夜" userId="S::tanaka-saya-plusdojo2022@seplus2016.onmicrosoft.com::c6a6c5fb-ce4a-49cb-a0d1-1b29e7a6e2e1" providerId="AD" clId="Web-{ACB1AFD8-437B-D62A-767C-D76CB3831D74}" dt="2022-06-28T06:09:02.122" v="312" actId="20577"/>
          <ac:spMkLst>
            <pc:docMk/>
            <pc:sldMk cId="3647250379" sldId="288"/>
            <ac:spMk id="64" creationId="{8E07C8C0-822B-16A5-8086-B0DEBFB1F7C7}"/>
          </ac:spMkLst>
        </pc:spChg>
      </pc:sldChg>
      <pc:sldChg chg="addSp delSp modSp">
        <pc:chgData name="田中沙夜" userId="S::tanaka-saya-plusdojo2022@seplus2016.onmicrosoft.com::c6a6c5fb-ce4a-49cb-a0d1-1b29e7a6e2e1" providerId="AD" clId="Web-{ACB1AFD8-437B-D62A-767C-D76CB3831D74}" dt="2022-06-28T14:09:20.703" v="1443" actId="1076"/>
        <pc:sldMkLst>
          <pc:docMk/>
          <pc:sldMk cId="2098647762" sldId="291"/>
        </pc:sldMkLst>
        <pc:spChg chg="add del mod">
          <ac:chgData name="田中沙夜" userId="S::tanaka-saya-plusdojo2022@seplus2016.onmicrosoft.com::c6a6c5fb-ce4a-49cb-a0d1-1b29e7a6e2e1" providerId="AD" clId="Web-{ACB1AFD8-437B-D62A-767C-D76CB3831D74}" dt="2022-06-28T14:00:36.245" v="1247"/>
          <ac:spMkLst>
            <pc:docMk/>
            <pc:sldMk cId="2098647762" sldId="291"/>
            <ac:spMk id="2" creationId="{8FC45F9B-F91C-4385-C8A0-7DD24FEFDA72}"/>
          </ac:spMkLst>
        </pc:spChg>
        <pc:spChg chg="del">
          <ac:chgData name="田中沙夜" userId="S::tanaka-saya-plusdojo2022@seplus2016.onmicrosoft.com::c6a6c5fb-ce4a-49cb-a0d1-1b29e7a6e2e1" providerId="AD" clId="Web-{ACB1AFD8-437B-D62A-767C-D76CB3831D74}" dt="2022-06-28T14:04:30.120" v="1336"/>
          <ac:spMkLst>
            <pc:docMk/>
            <pc:sldMk cId="2098647762" sldId="291"/>
            <ac:spMk id="4" creationId="{AE136D7C-C79F-FDFD-176E-7F6D8DA65EDE}"/>
          </ac:spMkLst>
        </pc:spChg>
        <pc:spChg chg="add del mod">
          <ac:chgData name="田中沙夜" userId="S::tanaka-saya-plusdojo2022@seplus2016.onmicrosoft.com::c6a6c5fb-ce4a-49cb-a0d1-1b29e7a6e2e1" providerId="AD" clId="Web-{ACB1AFD8-437B-D62A-767C-D76CB3831D74}" dt="2022-06-28T13:57:54.265" v="1233"/>
          <ac:spMkLst>
            <pc:docMk/>
            <pc:sldMk cId="2098647762" sldId="291"/>
            <ac:spMk id="7" creationId="{31BAD097-1555-0EC2-CEB6-4E337CD777D6}"/>
          </ac:spMkLst>
        </pc:spChg>
        <pc:spChg chg="add mod">
          <ac:chgData name="田中沙夜" userId="S::tanaka-saya-plusdojo2022@seplus2016.onmicrosoft.com::c6a6c5fb-ce4a-49cb-a0d1-1b29e7a6e2e1" providerId="AD" clId="Web-{ACB1AFD8-437B-D62A-767C-D76CB3831D74}" dt="2022-06-28T14:01:18.201" v="1283" actId="14100"/>
          <ac:spMkLst>
            <pc:docMk/>
            <pc:sldMk cId="2098647762" sldId="291"/>
            <ac:spMk id="10" creationId="{A62C740C-5E2D-453D-5F73-B22F122E4498}"/>
          </ac:spMkLst>
        </pc:spChg>
        <pc:spChg chg="add mod">
          <ac:chgData name="田中沙夜" userId="S::tanaka-saya-plusdojo2022@seplus2016.onmicrosoft.com::c6a6c5fb-ce4a-49cb-a0d1-1b29e7a6e2e1" providerId="AD" clId="Web-{ACB1AFD8-437B-D62A-767C-D76CB3831D74}" dt="2022-06-28T14:09:20.703" v="1443" actId="1076"/>
          <ac:spMkLst>
            <pc:docMk/>
            <pc:sldMk cId="2098647762" sldId="291"/>
            <ac:spMk id="12" creationId="{7F7B9E55-1B40-EADC-03A4-341980C58662}"/>
          </ac:spMkLst>
        </pc:spChg>
        <pc:spChg chg="add del">
          <ac:chgData name="田中沙夜" userId="S::tanaka-saya-plusdojo2022@seplus2016.onmicrosoft.com::c6a6c5fb-ce4a-49cb-a0d1-1b29e7a6e2e1" providerId="AD" clId="Web-{ACB1AFD8-437B-D62A-767C-D76CB3831D74}" dt="2022-06-28T14:02:38.894" v="1319"/>
          <ac:spMkLst>
            <pc:docMk/>
            <pc:sldMk cId="2098647762" sldId="291"/>
            <ac:spMk id="17" creationId="{B35DEEF5-6BAE-9B65-18CD-1D55F131370F}"/>
          </ac:spMkLst>
        </pc:spChg>
        <pc:spChg chg="add del">
          <ac:chgData name="田中沙夜" userId="S::tanaka-saya-plusdojo2022@seplus2016.onmicrosoft.com::c6a6c5fb-ce4a-49cb-a0d1-1b29e7a6e2e1" providerId="AD" clId="Web-{ACB1AFD8-437B-D62A-767C-D76CB3831D74}" dt="2022-06-28T14:02:38.894" v="1318"/>
          <ac:spMkLst>
            <pc:docMk/>
            <pc:sldMk cId="2098647762" sldId="291"/>
            <ac:spMk id="19" creationId="{D030936C-E30C-006A-07E8-CBCDFCC0A899}"/>
          </ac:spMkLst>
        </pc:spChg>
        <pc:spChg chg="add del mod">
          <ac:chgData name="田中沙夜" userId="S::tanaka-saya-plusdojo2022@seplus2016.onmicrosoft.com::c6a6c5fb-ce4a-49cb-a0d1-1b29e7a6e2e1" providerId="AD" clId="Web-{ACB1AFD8-437B-D62A-767C-D76CB3831D74}" dt="2022-06-28T14:04:27.745" v="1334"/>
          <ac:spMkLst>
            <pc:docMk/>
            <pc:sldMk cId="2098647762" sldId="291"/>
            <ac:spMk id="21" creationId="{FEC8A2AE-C716-AE80-933F-5EA78B0DFF21}"/>
          </ac:spMkLst>
        </pc:spChg>
        <pc:grpChg chg="del">
          <ac:chgData name="田中沙夜" userId="S::tanaka-saya-plusdojo2022@seplus2016.onmicrosoft.com::c6a6c5fb-ce4a-49cb-a0d1-1b29e7a6e2e1" providerId="AD" clId="Web-{ACB1AFD8-437B-D62A-767C-D76CB3831D74}" dt="2022-06-28T14:04:28.901" v="1335"/>
          <ac:grpSpMkLst>
            <pc:docMk/>
            <pc:sldMk cId="2098647762" sldId="291"/>
            <ac:grpSpMk id="13" creationId="{0F6E172A-386D-B223-DB8B-013BEA68CEE1}"/>
          </ac:grpSpMkLst>
        </pc:grpChg>
        <pc:picChg chg="add del mod ord">
          <ac:chgData name="田中沙夜" userId="S::tanaka-saya-plusdojo2022@seplus2016.onmicrosoft.com::c6a6c5fb-ce4a-49cb-a0d1-1b29e7a6e2e1" providerId="AD" clId="Web-{ACB1AFD8-437B-D62A-767C-D76CB3831D74}" dt="2022-06-28T14:04:25.448" v="1333"/>
          <ac:picMkLst>
            <pc:docMk/>
            <pc:sldMk cId="2098647762" sldId="291"/>
            <ac:picMk id="8" creationId="{8328F008-CE53-DF75-85BC-521D2C1E9DCE}"/>
          </ac:picMkLst>
        </pc:picChg>
        <pc:picChg chg="del">
          <ac:chgData name="田中沙夜" userId="S::tanaka-saya-plusdojo2022@seplus2016.onmicrosoft.com::c6a6c5fb-ce4a-49cb-a0d1-1b29e7a6e2e1" providerId="AD" clId="Web-{ACB1AFD8-437B-D62A-767C-D76CB3831D74}" dt="2022-06-28T13:57:53.249" v="1232"/>
          <ac:picMkLst>
            <pc:docMk/>
            <pc:sldMk cId="2098647762" sldId="291"/>
            <ac:picMk id="101" creationId="{C6670118-88A0-E259-9A14-66069F7AAEB4}"/>
          </ac:picMkLst>
        </pc:picChg>
      </pc:sldChg>
      <pc:sldChg chg="modNotes">
        <pc:chgData name="田中沙夜" userId="S::tanaka-saya-plusdojo2022@seplus2016.onmicrosoft.com::c6a6c5fb-ce4a-49cb-a0d1-1b29e7a6e2e1" providerId="AD" clId="Web-{ACB1AFD8-437B-D62A-767C-D76CB3831D74}" dt="2022-06-28T07:21:28.438" v="358"/>
        <pc:sldMkLst>
          <pc:docMk/>
          <pc:sldMk cId="2695299953" sldId="297"/>
        </pc:sldMkLst>
      </pc:sldChg>
      <pc:sldChg chg="addSp delSp modSp">
        <pc:chgData name="田中沙夜" userId="S::tanaka-saya-plusdojo2022@seplus2016.onmicrosoft.com::c6a6c5fb-ce4a-49cb-a0d1-1b29e7a6e2e1" providerId="AD" clId="Web-{ACB1AFD8-437B-D62A-767C-D76CB3831D74}" dt="2022-06-28T06:08:10.259" v="300"/>
        <pc:sldMkLst>
          <pc:docMk/>
          <pc:sldMk cId="563827105" sldId="307"/>
        </pc:sldMkLst>
        <pc:picChg chg="add del mod">
          <ac:chgData name="田中沙夜" userId="S::tanaka-saya-plusdojo2022@seplus2016.onmicrosoft.com::c6a6c5fb-ce4a-49cb-a0d1-1b29e7a6e2e1" providerId="AD" clId="Web-{ACB1AFD8-437B-D62A-767C-D76CB3831D74}" dt="2022-06-28T06:08:10.259" v="300"/>
          <ac:picMkLst>
            <pc:docMk/>
            <pc:sldMk cId="563827105" sldId="307"/>
            <ac:picMk id="2" creationId="{C8BA818B-D76A-10C8-EE85-59E3D1E34E96}"/>
          </ac:picMkLst>
        </pc:picChg>
      </pc:sldChg>
      <pc:sldChg chg="modSp">
        <pc:chgData name="田中沙夜" userId="S::tanaka-saya-plusdojo2022@seplus2016.onmicrosoft.com::c6a6c5fb-ce4a-49cb-a0d1-1b29e7a6e2e1" providerId="AD" clId="Web-{ACB1AFD8-437B-D62A-767C-D76CB3831D74}" dt="2022-06-28T07:22:43.068" v="362" actId="14100"/>
        <pc:sldMkLst>
          <pc:docMk/>
          <pc:sldMk cId="1267387325" sldId="314"/>
        </pc:sldMkLst>
        <pc:spChg chg="mod">
          <ac:chgData name="田中沙夜" userId="S::tanaka-saya-plusdojo2022@seplus2016.onmicrosoft.com::c6a6c5fb-ce4a-49cb-a0d1-1b29e7a6e2e1" providerId="AD" clId="Web-{ACB1AFD8-437B-D62A-767C-D76CB3831D74}" dt="2022-06-28T07:22:43.068" v="362" actId="14100"/>
          <ac:spMkLst>
            <pc:docMk/>
            <pc:sldMk cId="1267387325" sldId="314"/>
            <ac:spMk id="2" creationId="{E193C123-E362-7465-5151-8159AC5D3B1B}"/>
          </ac:spMkLst>
        </pc:spChg>
      </pc:sldChg>
      <pc:sldChg chg="addSp delSp modSp add ord replId modNotes">
        <pc:chgData name="田中沙夜" userId="S::tanaka-saya-plusdojo2022@seplus2016.onmicrosoft.com::c6a6c5fb-ce4a-49cb-a0d1-1b29e7a6e2e1" providerId="AD" clId="Web-{ACB1AFD8-437B-D62A-767C-D76CB3831D74}" dt="2022-06-28T11:17:36.218" v="1188" actId="1076"/>
        <pc:sldMkLst>
          <pc:docMk/>
          <pc:sldMk cId="4096150577" sldId="315"/>
        </pc:sldMkLst>
        <pc:spChg chg="add mod ord">
          <ac:chgData name="田中沙夜" userId="S::tanaka-saya-plusdojo2022@seplus2016.onmicrosoft.com::c6a6c5fb-ce4a-49cb-a0d1-1b29e7a6e2e1" providerId="AD" clId="Web-{ACB1AFD8-437B-D62A-767C-D76CB3831D74}" dt="2022-06-28T11:17:36.218" v="1188" actId="1076"/>
          <ac:spMkLst>
            <pc:docMk/>
            <pc:sldMk cId="4096150577" sldId="315"/>
            <ac:spMk id="2" creationId="{9DD1553C-A4A1-E465-B81E-7433A263CD11}"/>
          </ac:spMkLst>
        </pc:spChg>
        <pc:spChg chg="del">
          <ac:chgData name="田中沙夜" userId="S::tanaka-saya-plusdojo2022@seplus2016.onmicrosoft.com::c6a6c5fb-ce4a-49cb-a0d1-1b29e7a6e2e1" providerId="AD" clId="Web-{ACB1AFD8-437B-D62A-767C-D76CB3831D74}" dt="2022-06-28T04:21:53.327" v="35"/>
          <ac:spMkLst>
            <pc:docMk/>
            <pc:sldMk cId="4096150577" sldId="315"/>
            <ac:spMk id="3" creationId="{6857E50F-604E-34A9-D5A4-CCA808A3E5C2}"/>
          </ac:spMkLst>
        </pc:spChg>
        <pc:spChg chg="add del mod ord">
          <ac:chgData name="田中沙夜" userId="S::tanaka-saya-plusdojo2022@seplus2016.onmicrosoft.com::c6a6c5fb-ce4a-49cb-a0d1-1b29e7a6e2e1" providerId="AD" clId="Web-{ACB1AFD8-437B-D62A-767C-D76CB3831D74}" dt="2022-06-28T11:13:41.244" v="1105"/>
          <ac:spMkLst>
            <pc:docMk/>
            <pc:sldMk cId="4096150577" sldId="315"/>
            <ac:spMk id="3" creationId="{DDA00DAB-65E9-60A6-B42D-35A6E608512D}"/>
          </ac:spMkLst>
        </pc:spChg>
        <pc:spChg chg="add del">
          <ac:chgData name="田中沙夜" userId="S::tanaka-saya-plusdojo2022@seplus2016.onmicrosoft.com::c6a6c5fb-ce4a-49cb-a0d1-1b29e7a6e2e1" providerId="AD" clId="Web-{ACB1AFD8-437B-D62A-767C-D76CB3831D74}" dt="2022-06-28T11:01:02.054" v="858"/>
          <ac:spMkLst>
            <pc:docMk/>
            <pc:sldMk cId="4096150577" sldId="315"/>
            <ac:spMk id="5" creationId="{C60BE660-4B38-BCE2-276A-763BAFE378E5}"/>
          </ac:spMkLst>
        </pc:spChg>
        <pc:spChg chg="del mod">
          <ac:chgData name="田中沙夜" userId="S::tanaka-saya-plusdojo2022@seplus2016.onmicrosoft.com::c6a6c5fb-ce4a-49cb-a0d1-1b29e7a6e2e1" providerId="AD" clId="Web-{ACB1AFD8-437B-D62A-767C-D76CB3831D74}" dt="2022-06-28T11:12:50.852" v="1100"/>
          <ac:spMkLst>
            <pc:docMk/>
            <pc:sldMk cId="4096150577" sldId="315"/>
            <ac:spMk id="6" creationId="{5E020B10-4F4E-41B2-883B-2415904236C6}"/>
          </ac:spMkLst>
        </pc:spChg>
        <pc:spChg chg="add del">
          <ac:chgData name="田中沙夜" userId="S::tanaka-saya-plusdojo2022@seplus2016.onmicrosoft.com::c6a6c5fb-ce4a-49cb-a0d1-1b29e7a6e2e1" providerId="AD" clId="Web-{ACB1AFD8-437B-D62A-767C-D76CB3831D74}" dt="2022-06-28T11:01:06.554" v="860"/>
          <ac:spMkLst>
            <pc:docMk/>
            <pc:sldMk cId="4096150577" sldId="315"/>
            <ac:spMk id="7" creationId="{F0D82C9B-3751-37BC-3315-17922D2219F1}"/>
          </ac:spMkLst>
        </pc:spChg>
        <pc:spChg chg="add mod">
          <ac:chgData name="田中沙夜" userId="S::tanaka-saya-plusdojo2022@seplus2016.onmicrosoft.com::c6a6c5fb-ce4a-49cb-a0d1-1b29e7a6e2e1" providerId="AD" clId="Web-{ACB1AFD8-437B-D62A-767C-D76CB3831D74}" dt="2022-06-28T11:11:16.100" v="1084" actId="1076"/>
          <ac:spMkLst>
            <pc:docMk/>
            <pc:sldMk cId="4096150577" sldId="315"/>
            <ac:spMk id="8" creationId="{409912F1-73BA-9FCE-02F4-B417755A0FAE}"/>
          </ac:spMkLst>
        </pc:spChg>
        <pc:spChg chg="add del mod">
          <ac:chgData name="田中沙夜" userId="S::tanaka-saya-plusdojo2022@seplus2016.onmicrosoft.com::c6a6c5fb-ce4a-49cb-a0d1-1b29e7a6e2e1" providerId="AD" clId="Web-{ACB1AFD8-437B-D62A-767C-D76CB3831D74}" dt="2022-06-28T11:05:12.060" v="963"/>
          <ac:spMkLst>
            <pc:docMk/>
            <pc:sldMk cId="4096150577" sldId="315"/>
            <ac:spMk id="9" creationId="{514A10B8-EA60-B75C-5F32-CD7B721C913C}"/>
          </ac:spMkLst>
        </pc:spChg>
        <pc:spChg chg="del">
          <ac:chgData name="田中沙夜" userId="S::tanaka-saya-plusdojo2022@seplus2016.onmicrosoft.com::c6a6c5fb-ce4a-49cb-a0d1-1b29e7a6e2e1" providerId="AD" clId="Web-{ACB1AFD8-437B-D62A-767C-D76CB3831D74}" dt="2022-06-28T04:21:06.529" v="12"/>
          <ac:spMkLst>
            <pc:docMk/>
            <pc:sldMk cId="4096150577" sldId="315"/>
            <ac:spMk id="9" creationId="{A27D2ADB-7298-60FB-61F1-EA28CE8C55EB}"/>
          </ac:spMkLst>
        </pc:spChg>
        <pc:spChg chg="add mod">
          <ac:chgData name="田中沙夜" userId="S::tanaka-saya-plusdojo2022@seplus2016.onmicrosoft.com::c6a6c5fb-ce4a-49cb-a0d1-1b29e7a6e2e1" providerId="AD" clId="Web-{ACB1AFD8-437B-D62A-767C-D76CB3831D74}" dt="2022-06-28T11:17:13.327" v="1172" actId="1076"/>
          <ac:spMkLst>
            <pc:docMk/>
            <pc:sldMk cId="4096150577" sldId="315"/>
            <ac:spMk id="10" creationId="{797188B7-5889-B354-46F2-1E3227425F8E}"/>
          </ac:spMkLst>
        </pc:spChg>
        <pc:spChg chg="del">
          <ac:chgData name="田中沙夜" userId="S::tanaka-saya-plusdojo2022@seplus2016.onmicrosoft.com::c6a6c5fb-ce4a-49cb-a0d1-1b29e7a6e2e1" providerId="AD" clId="Web-{ACB1AFD8-437B-D62A-767C-D76CB3831D74}" dt="2022-06-28T04:20:45.684" v="10"/>
          <ac:spMkLst>
            <pc:docMk/>
            <pc:sldMk cId="4096150577" sldId="315"/>
            <ac:spMk id="10" creationId="{B550A14A-2553-E677-951A-CD9926D7993B}"/>
          </ac:spMkLst>
        </pc:spChg>
        <pc:spChg chg="mod">
          <ac:chgData name="田中沙夜" userId="S::tanaka-saya-plusdojo2022@seplus2016.onmicrosoft.com::c6a6c5fb-ce4a-49cb-a0d1-1b29e7a6e2e1" providerId="AD" clId="Web-{ACB1AFD8-437B-D62A-767C-D76CB3831D74}" dt="2022-06-28T11:17:13.358" v="1177" actId="1076"/>
          <ac:spMkLst>
            <pc:docMk/>
            <pc:sldMk cId="4096150577" sldId="315"/>
            <ac:spMk id="11" creationId="{3D1F6602-EBB4-3157-38FC-FD45CBA5CA31}"/>
          </ac:spMkLst>
        </pc:spChg>
        <pc:spChg chg="add mod">
          <ac:chgData name="田中沙夜" userId="S::tanaka-saya-plusdojo2022@seplus2016.onmicrosoft.com::c6a6c5fb-ce4a-49cb-a0d1-1b29e7a6e2e1" providerId="AD" clId="Web-{ACB1AFD8-437B-D62A-767C-D76CB3831D74}" dt="2022-06-28T11:17:13.342" v="1173" actId="1076"/>
          <ac:spMkLst>
            <pc:docMk/>
            <pc:sldMk cId="4096150577" sldId="315"/>
            <ac:spMk id="12" creationId="{CDAD0A35-EDDE-5115-1AED-C6D7B5B90A5A}"/>
          </ac:spMkLst>
        </pc:spChg>
        <pc:spChg chg="add mod">
          <ac:chgData name="田中沙夜" userId="S::tanaka-saya-plusdojo2022@seplus2016.onmicrosoft.com::c6a6c5fb-ce4a-49cb-a0d1-1b29e7a6e2e1" providerId="AD" clId="Web-{ACB1AFD8-437B-D62A-767C-D76CB3831D74}" dt="2022-06-28T11:17:13.342" v="1174" actId="1076"/>
          <ac:spMkLst>
            <pc:docMk/>
            <pc:sldMk cId="4096150577" sldId="315"/>
            <ac:spMk id="13" creationId="{53160696-11CB-1248-6072-96DFEC8B7A7E}"/>
          </ac:spMkLst>
        </pc:spChg>
        <pc:spChg chg="add mod">
          <ac:chgData name="田中沙夜" userId="S::tanaka-saya-plusdojo2022@seplus2016.onmicrosoft.com::c6a6c5fb-ce4a-49cb-a0d1-1b29e7a6e2e1" providerId="AD" clId="Web-{ACB1AFD8-437B-D62A-767C-D76CB3831D74}" dt="2022-06-28T11:17:13.342" v="1175" actId="1076"/>
          <ac:spMkLst>
            <pc:docMk/>
            <pc:sldMk cId="4096150577" sldId="315"/>
            <ac:spMk id="14" creationId="{455E5ADF-5AC2-5850-C63B-207A6BCBB039}"/>
          </ac:spMkLst>
        </pc:spChg>
        <pc:spChg chg="add mod">
          <ac:chgData name="田中沙夜" userId="S::tanaka-saya-plusdojo2022@seplus2016.onmicrosoft.com::c6a6c5fb-ce4a-49cb-a0d1-1b29e7a6e2e1" providerId="AD" clId="Web-{ACB1AFD8-437B-D62A-767C-D76CB3831D74}" dt="2022-06-28T11:17:13.358" v="1176" actId="1076"/>
          <ac:spMkLst>
            <pc:docMk/>
            <pc:sldMk cId="4096150577" sldId="315"/>
            <ac:spMk id="15" creationId="{7F279C02-946C-CDB4-F61C-2974BB7DA11F}"/>
          </ac:spMkLst>
        </pc:spChg>
        <pc:spChg chg="add del mod">
          <ac:chgData name="田中沙夜" userId="S::tanaka-saya-plusdojo2022@seplus2016.onmicrosoft.com::c6a6c5fb-ce4a-49cb-a0d1-1b29e7a6e2e1" providerId="AD" clId="Web-{ACB1AFD8-437B-D62A-767C-D76CB3831D74}" dt="2022-06-28T11:16:49.592" v="1162"/>
          <ac:spMkLst>
            <pc:docMk/>
            <pc:sldMk cId="4096150577" sldId="315"/>
            <ac:spMk id="16" creationId="{8AD054A2-3666-0719-961C-52DFD4CD5417}"/>
          </ac:spMkLst>
        </pc:spChg>
        <pc:spChg chg="del">
          <ac:chgData name="田中沙夜" userId="S::tanaka-saya-plusdojo2022@seplus2016.onmicrosoft.com::c6a6c5fb-ce4a-49cb-a0d1-1b29e7a6e2e1" providerId="AD" clId="Web-{ACB1AFD8-437B-D62A-767C-D76CB3831D74}" dt="2022-06-28T04:21:49.467" v="33"/>
          <ac:spMkLst>
            <pc:docMk/>
            <pc:sldMk cId="4096150577" sldId="315"/>
            <ac:spMk id="43" creationId="{3F3B02A1-0F5A-599C-644C-E3BB70116937}"/>
          </ac:spMkLst>
        </pc:spChg>
        <pc:spChg chg="del mod">
          <ac:chgData name="田中沙夜" userId="S::tanaka-saya-plusdojo2022@seplus2016.onmicrosoft.com::c6a6c5fb-ce4a-49cb-a0d1-1b29e7a6e2e1" providerId="AD" clId="Web-{ACB1AFD8-437B-D62A-767C-D76CB3831D74}" dt="2022-06-28T04:21:48.530" v="32"/>
          <ac:spMkLst>
            <pc:docMk/>
            <pc:sldMk cId="4096150577" sldId="315"/>
            <ac:spMk id="44" creationId="{E326EF3A-392A-CEB1-2ABC-7F37B6C3F445}"/>
          </ac:spMkLst>
        </pc:spChg>
        <pc:spChg chg="del">
          <ac:chgData name="田中沙夜" userId="S::tanaka-saya-plusdojo2022@seplus2016.onmicrosoft.com::c6a6c5fb-ce4a-49cb-a0d1-1b29e7a6e2e1" providerId="AD" clId="Web-{ACB1AFD8-437B-D62A-767C-D76CB3831D74}" dt="2022-06-28T04:21:10.029" v="15"/>
          <ac:spMkLst>
            <pc:docMk/>
            <pc:sldMk cId="4096150577" sldId="315"/>
            <ac:spMk id="45" creationId="{C7CB862F-6FD6-F32C-95D9-6324EEBCAD4E}"/>
          </ac:spMkLst>
        </pc:spChg>
        <pc:spChg chg="del">
          <ac:chgData name="田中沙夜" userId="S::tanaka-saya-plusdojo2022@seplus2016.onmicrosoft.com::c6a6c5fb-ce4a-49cb-a0d1-1b29e7a6e2e1" providerId="AD" clId="Web-{ACB1AFD8-437B-D62A-767C-D76CB3831D74}" dt="2022-06-28T04:21:07.341" v="13"/>
          <ac:spMkLst>
            <pc:docMk/>
            <pc:sldMk cId="4096150577" sldId="315"/>
            <ac:spMk id="46" creationId="{AE0FC2BA-BAB3-A468-10E9-CBCF884D7707}"/>
          </ac:spMkLst>
        </pc:spChg>
        <pc:spChg chg="del">
          <ac:chgData name="田中沙夜" userId="S::tanaka-saya-plusdojo2022@seplus2016.onmicrosoft.com::c6a6c5fb-ce4a-49cb-a0d1-1b29e7a6e2e1" providerId="AD" clId="Web-{ACB1AFD8-437B-D62A-767C-D76CB3831D74}" dt="2022-06-28T04:21:09.294" v="14"/>
          <ac:spMkLst>
            <pc:docMk/>
            <pc:sldMk cId="4096150577" sldId="315"/>
            <ac:spMk id="47" creationId="{12807E00-14EC-B032-8A08-B9F012287546}"/>
          </ac:spMkLst>
        </pc:spChg>
        <pc:spChg chg="mod">
          <ac:chgData name="田中沙夜" userId="S::tanaka-saya-plusdojo2022@seplus2016.onmicrosoft.com::c6a6c5fb-ce4a-49cb-a0d1-1b29e7a6e2e1" providerId="AD" clId="Web-{ACB1AFD8-437B-D62A-767C-D76CB3831D74}" dt="2022-06-28T11:00:22.585" v="844" actId="1076"/>
          <ac:spMkLst>
            <pc:docMk/>
            <pc:sldMk cId="4096150577" sldId="315"/>
            <ac:spMk id="48" creationId="{48D88081-047B-CBEC-7A81-182245372290}"/>
          </ac:spMkLst>
        </pc:spChg>
        <pc:spChg chg="del">
          <ac:chgData name="田中沙夜" userId="S::tanaka-saya-plusdojo2022@seplus2016.onmicrosoft.com::c6a6c5fb-ce4a-49cb-a0d1-1b29e7a6e2e1" providerId="AD" clId="Web-{ACB1AFD8-437B-D62A-767C-D76CB3831D74}" dt="2022-06-28T04:21:59.968" v="39"/>
          <ac:spMkLst>
            <pc:docMk/>
            <pc:sldMk cId="4096150577" sldId="315"/>
            <ac:spMk id="49" creationId="{36E813BC-285C-CCA0-99B2-E7504F7D2BB1}"/>
          </ac:spMkLst>
        </pc:spChg>
        <pc:spChg chg="mod">
          <ac:chgData name="田中沙夜" userId="S::tanaka-saya-plusdojo2022@seplus2016.onmicrosoft.com::c6a6c5fb-ce4a-49cb-a0d1-1b29e7a6e2e1" providerId="AD" clId="Web-{ACB1AFD8-437B-D62A-767C-D76CB3831D74}" dt="2022-06-28T11:01:50.243" v="867" actId="1076"/>
          <ac:spMkLst>
            <pc:docMk/>
            <pc:sldMk cId="4096150577" sldId="315"/>
            <ac:spMk id="51" creationId="{1409C7BC-38A6-AA91-16E3-D9357F12E022}"/>
          </ac:spMkLst>
        </pc:spChg>
        <pc:spChg chg="del">
          <ac:chgData name="田中沙夜" userId="S::tanaka-saya-plusdojo2022@seplus2016.onmicrosoft.com::c6a6c5fb-ce4a-49cb-a0d1-1b29e7a6e2e1" providerId="AD" clId="Web-{ACB1AFD8-437B-D62A-767C-D76CB3831D74}" dt="2022-06-28T04:21:58.843" v="38"/>
          <ac:spMkLst>
            <pc:docMk/>
            <pc:sldMk cId="4096150577" sldId="315"/>
            <ac:spMk id="52" creationId="{6401814E-19CD-17CD-1780-A71E1E9A0FC4}"/>
          </ac:spMkLst>
        </pc:spChg>
        <pc:spChg chg="mod">
          <ac:chgData name="田中沙夜" userId="S::tanaka-saya-plusdojo2022@seplus2016.onmicrosoft.com::c6a6c5fb-ce4a-49cb-a0d1-1b29e7a6e2e1" providerId="AD" clId="Web-{ACB1AFD8-437B-D62A-767C-D76CB3831D74}" dt="2022-06-28T11:00:57.929" v="856" actId="1076"/>
          <ac:spMkLst>
            <pc:docMk/>
            <pc:sldMk cId="4096150577" sldId="315"/>
            <ac:spMk id="53" creationId="{13E0C964-438D-FB8C-B32C-9F13026992B7}"/>
          </ac:spMkLst>
        </pc:spChg>
        <pc:spChg chg="del">
          <ac:chgData name="田中沙夜" userId="S::tanaka-saya-plusdojo2022@seplus2016.onmicrosoft.com::c6a6c5fb-ce4a-49cb-a0d1-1b29e7a6e2e1" providerId="AD" clId="Web-{ACB1AFD8-437B-D62A-767C-D76CB3831D74}" dt="2022-06-28T04:21:57.639" v="37"/>
          <ac:spMkLst>
            <pc:docMk/>
            <pc:sldMk cId="4096150577" sldId="315"/>
            <ac:spMk id="54" creationId="{D8C0AF72-AB2F-342B-8478-6C7F4C02D256}"/>
          </ac:spMkLst>
        </pc:spChg>
        <pc:spChg chg="del mod">
          <ac:chgData name="田中沙夜" userId="S::tanaka-saya-plusdojo2022@seplus2016.onmicrosoft.com::c6a6c5fb-ce4a-49cb-a0d1-1b29e7a6e2e1" providerId="AD" clId="Web-{ACB1AFD8-437B-D62A-767C-D76CB3831D74}" dt="2022-06-28T04:24:47.801" v="216"/>
          <ac:spMkLst>
            <pc:docMk/>
            <pc:sldMk cId="4096150577" sldId="315"/>
            <ac:spMk id="55" creationId="{42401E40-D722-8FCD-CCFD-FCC3721AB64C}"/>
          </ac:spMkLst>
        </pc:spChg>
        <pc:spChg chg="del">
          <ac:chgData name="田中沙夜" userId="S::tanaka-saya-plusdojo2022@seplus2016.onmicrosoft.com::c6a6c5fb-ce4a-49cb-a0d1-1b29e7a6e2e1" providerId="AD" clId="Web-{ACB1AFD8-437B-D62A-767C-D76CB3831D74}" dt="2022-06-28T04:22:00.686" v="40"/>
          <ac:spMkLst>
            <pc:docMk/>
            <pc:sldMk cId="4096150577" sldId="315"/>
            <ac:spMk id="56" creationId="{B873C0ED-52FC-E123-CA29-2C1DBD8C51C1}"/>
          </ac:spMkLst>
        </pc:spChg>
        <pc:grpChg chg="del">
          <ac:chgData name="田中沙夜" userId="S::tanaka-saya-plusdojo2022@seplus2016.onmicrosoft.com::c6a6c5fb-ce4a-49cb-a0d1-1b29e7a6e2e1" providerId="AD" clId="Web-{ACB1AFD8-437B-D62A-767C-D76CB3831D74}" dt="2022-06-28T04:21:51.139" v="34"/>
          <ac:grpSpMkLst>
            <pc:docMk/>
            <pc:sldMk cId="4096150577" sldId="315"/>
            <ac:grpSpMk id="8" creationId="{2E822EF8-D298-E7DA-D31D-0276606FE60A}"/>
          </ac:grpSpMkLst>
        </pc:grpChg>
        <pc:grpChg chg="del">
          <ac:chgData name="田中沙夜" userId="S::tanaka-saya-plusdojo2022@seplus2016.onmicrosoft.com::c6a6c5fb-ce4a-49cb-a0d1-1b29e7a6e2e1" providerId="AD" clId="Web-{ACB1AFD8-437B-D62A-767C-D76CB3831D74}" dt="2022-06-28T04:21:54.311" v="36"/>
          <ac:grpSpMkLst>
            <pc:docMk/>
            <pc:sldMk cId="4096150577" sldId="315"/>
            <ac:grpSpMk id="36" creationId="{FE255866-038E-B58E-0371-E71216C23A27}"/>
          </ac:grpSpMkLst>
        </pc:grpChg>
        <pc:picChg chg="del">
          <ac:chgData name="田中沙夜" userId="S::tanaka-saya-plusdojo2022@seplus2016.onmicrosoft.com::c6a6c5fb-ce4a-49cb-a0d1-1b29e7a6e2e1" providerId="AD" clId="Web-{ACB1AFD8-437B-D62A-767C-D76CB3831D74}" dt="2022-06-28T04:20:29.496" v="9"/>
          <ac:picMkLst>
            <pc:docMk/>
            <pc:sldMk cId="4096150577" sldId="315"/>
            <ac:picMk id="58" creationId="{ABD8E55D-FD24-2501-D3C5-8AFBD04E83FE}"/>
          </ac:picMkLst>
        </pc:picChg>
      </pc:sldChg>
      <pc:sldChg chg="delSp modSp">
        <pc:chgData name="田中沙夜" userId="S::tanaka-saya-plusdojo2022@seplus2016.onmicrosoft.com::c6a6c5fb-ce4a-49cb-a0d1-1b29e7a6e2e1" providerId="AD" clId="Web-{ACB1AFD8-437B-D62A-767C-D76CB3831D74}" dt="2022-06-28T10:50:31.977" v="717" actId="1076"/>
        <pc:sldMkLst>
          <pc:docMk/>
          <pc:sldMk cId="771602730" sldId="318"/>
        </pc:sldMkLst>
        <pc:spChg chg="del">
          <ac:chgData name="田中沙夜" userId="S::tanaka-saya-plusdojo2022@seplus2016.onmicrosoft.com::c6a6c5fb-ce4a-49cb-a0d1-1b29e7a6e2e1" providerId="AD" clId="Web-{ACB1AFD8-437B-D62A-767C-D76CB3831D74}" dt="2022-06-28T09:50:08.456" v="445"/>
          <ac:spMkLst>
            <pc:docMk/>
            <pc:sldMk cId="771602730" sldId="318"/>
            <ac:spMk id="29" creationId="{9CA21B2E-F1EE-EE8C-7B7D-B6FDF7A4299F}"/>
          </ac:spMkLst>
        </pc:spChg>
        <pc:spChg chg="mod">
          <ac:chgData name="田中沙夜" userId="S::tanaka-saya-plusdojo2022@seplus2016.onmicrosoft.com::c6a6c5fb-ce4a-49cb-a0d1-1b29e7a6e2e1" providerId="AD" clId="Web-{ACB1AFD8-437B-D62A-767C-D76CB3831D74}" dt="2022-06-28T10:18:27.636" v="639"/>
          <ac:spMkLst>
            <pc:docMk/>
            <pc:sldMk cId="771602730" sldId="318"/>
            <ac:spMk id="31" creationId="{190B8462-9769-8AEF-4BFB-D5FA453A5BF5}"/>
          </ac:spMkLst>
        </pc:spChg>
        <pc:spChg chg="mod">
          <ac:chgData name="田中沙夜" userId="S::tanaka-saya-plusdojo2022@seplus2016.onmicrosoft.com::c6a6c5fb-ce4a-49cb-a0d1-1b29e7a6e2e1" providerId="AD" clId="Web-{ACB1AFD8-437B-D62A-767C-D76CB3831D74}" dt="2022-06-28T10:50:31.977" v="717" actId="1076"/>
          <ac:spMkLst>
            <pc:docMk/>
            <pc:sldMk cId="771602730" sldId="318"/>
            <ac:spMk id="36" creationId="{566653CB-386B-6CA2-8E54-15373EAC3D7A}"/>
          </ac:spMkLst>
        </pc:spChg>
        <pc:spChg chg="mod">
          <ac:chgData name="田中沙夜" userId="S::tanaka-saya-plusdojo2022@seplus2016.onmicrosoft.com::c6a6c5fb-ce4a-49cb-a0d1-1b29e7a6e2e1" providerId="AD" clId="Web-{ACB1AFD8-437B-D62A-767C-D76CB3831D74}" dt="2022-06-28T10:50:04.727" v="711" actId="14100"/>
          <ac:spMkLst>
            <pc:docMk/>
            <pc:sldMk cId="771602730" sldId="318"/>
            <ac:spMk id="41" creationId="{45A17F7D-FB05-82D3-8895-273C349205B2}"/>
          </ac:spMkLst>
        </pc:spChg>
        <pc:spChg chg="mod">
          <ac:chgData name="田中沙夜" userId="S::tanaka-saya-plusdojo2022@seplus2016.onmicrosoft.com::c6a6c5fb-ce4a-49cb-a0d1-1b29e7a6e2e1" providerId="AD" clId="Web-{ACB1AFD8-437B-D62A-767C-D76CB3831D74}" dt="2022-06-28T10:50:09.946" v="712" actId="1076"/>
          <ac:spMkLst>
            <pc:docMk/>
            <pc:sldMk cId="771602730" sldId="318"/>
            <ac:spMk id="44" creationId="{18F05A46-1E58-4014-72CC-20A69E8243C9}"/>
          </ac:spMkLst>
        </pc:spChg>
        <pc:spChg chg="mod">
          <ac:chgData name="田中沙夜" userId="S::tanaka-saya-plusdojo2022@seplus2016.onmicrosoft.com::c6a6c5fb-ce4a-49cb-a0d1-1b29e7a6e2e1" providerId="AD" clId="Web-{ACB1AFD8-437B-D62A-767C-D76CB3831D74}" dt="2022-06-28T10:50:13.961" v="713" actId="1076"/>
          <ac:spMkLst>
            <pc:docMk/>
            <pc:sldMk cId="771602730" sldId="318"/>
            <ac:spMk id="46" creationId="{2630A5AB-F212-24D3-2BA2-DA5606873EB2}"/>
          </ac:spMkLst>
        </pc:spChg>
        <pc:spChg chg="mod">
          <ac:chgData name="田中沙夜" userId="S::tanaka-saya-plusdojo2022@seplus2016.onmicrosoft.com::c6a6c5fb-ce4a-49cb-a0d1-1b29e7a6e2e1" providerId="AD" clId="Web-{ACB1AFD8-437B-D62A-767C-D76CB3831D74}" dt="2022-06-28T10:18:28.792" v="640"/>
          <ac:spMkLst>
            <pc:docMk/>
            <pc:sldMk cId="771602730" sldId="318"/>
            <ac:spMk id="48" creationId="{48D88081-047B-CBEC-7A81-182245372290}"/>
          </ac:spMkLst>
        </pc:spChg>
      </pc:sldChg>
      <pc:sldChg chg="addSp delSp modSp">
        <pc:chgData name="田中沙夜" userId="S::tanaka-saya-plusdojo2022@seplus2016.onmicrosoft.com::c6a6c5fb-ce4a-49cb-a0d1-1b29e7a6e2e1" providerId="AD" clId="Web-{ACB1AFD8-437B-D62A-767C-D76CB3831D74}" dt="2022-06-28T06:36:42.518" v="333"/>
        <pc:sldMkLst>
          <pc:docMk/>
          <pc:sldMk cId="2489962838" sldId="319"/>
        </pc:sldMkLst>
        <pc:spChg chg="add del mod">
          <ac:chgData name="田中沙夜" userId="S::tanaka-saya-plusdojo2022@seplus2016.onmicrosoft.com::c6a6c5fb-ce4a-49cb-a0d1-1b29e7a6e2e1" providerId="AD" clId="Web-{ACB1AFD8-437B-D62A-767C-D76CB3831D74}" dt="2022-06-28T06:12:46.091" v="326"/>
          <ac:spMkLst>
            <pc:docMk/>
            <pc:sldMk cId="2489962838" sldId="319"/>
            <ac:spMk id="3" creationId="{88BA4C6B-3820-6515-0226-0A1A86D9DB5E}"/>
          </ac:spMkLst>
        </pc:spChg>
        <pc:spChg chg="add del mod">
          <ac:chgData name="田中沙夜" userId="S::tanaka-saya-plusdojo2022@seplus2016.onmicrosoft.com::c6a6c5fb-ce4a-49cb-a0d1-1b29e7a6e2e1" providerId="AD" clId="Web-{ACB1AFD8-437B-D62A-767C-D76CB3831D74}" dt="2022-06-28T06:12:46.091" v="325"/>
          <ac:spMkLst>
            <pc:docMk/>
            <pc:sldMk cId="2489962838" sldId="319"/>
            <ac:spMk id="5" creationId="{BA612733-A596-1D51-6203-EEC374EAD9D5}"/>
          </ac:spMkLst>
        </pc:spChg>
        <pc:spChg chg="add del mod">
          <ac:chgData name="田中沙夜" userId="S::tanaka-saya-plusdojo2022@seplus2016.onmicrosoft.com::c6a6c5fb-ce4a-49cb-a0d1-1b29e7a6e2e1" providerId="AD" clId="Web-{ACB1AFD8-437B-D62A-767C-D76CB3831D74}" dt="2022-06-28T06:12:46.091" v="324"/>
          <ac:spMkLst>
            <pc:docMk/>
            <pc:sldMk cId="2489962838" sldId="319"/>
            <ac:spMk id="7" creationId="{F151AD49-08DE-FA62-B7A0-72CC98841A9F}"/>
          </ac:spMkLst>
        </pc:spChg>
        <pc:spChg chg="add del mod">
          <ac:chgData name="田中沙夜" userId="S::tanaka-saya-plusdojo2022@seplus2016.onmicrosoft.com::c6a6c5fb-ce4a-49cb-a0d1-1b29e7a6e2e1" providerId="AD" clId="Web-{ACB1AFD8-437B-D62A-767C-D76CB3831D74}" dt="2022-06-28T06:12:46.091" v="323"/>
          <ac:spMkLst>
            <pc:docMk/>
            <pc:sldMk cId="2489962838" sldId="319"/>
            <ac:spMk id="10" creationId="{989FCE95-9075-4A1D-E5E4-B8F688D37C1C}"/>
          </ac:spMkLst>
        </pc:spChg>
        <pc:spChg chg="del mod">
          <ac:chgData name="田中沙夜" userId="S::tanaka-saya-plusdojo2022@seplus2016.onmicrosoft.com::c6a6c5fb-ce4a-49cb-a0d1-1b29e7a6e2e1" providerId="AD" clId="Web-{ACB1AFD8-437B-D62A-767C-D76CB3831D74}" dt="2022-06-28T06:36:42.518" v="333"/>
          <ac:spMkLst>
            <pc:docMk/>
            <pc:sldMk cId="2489962838" sldId="319"/>
            <ac:spMk id="10" creationId="{F76C6801-7411-39AA-F537-A017D18C528B}"/>
          </ac:spMkLst>
        </pc:spChg>
        <pc:spChg chg="mod">
          <ac:chgData name="田中沙夜" userId="S::tanaka-saya-plusdojo2022@seplus2016.onmicrosoft.com::c6a6c5fb-ce4a-49cb-a0d1-1b29e7a6e2e1" providerId="AD" clId="Web-{ACB1AFD8-437B-D62A-767C-D76CB3831D74}" dt="2022-06-28T06:13:24.015" v="327" actId="14100"/>
          <ac:spMkLst>
            <pc:docMk/>
            <pc:sldMk cId="2489962838" sldId="319"/>
            <ac:spMk id="12" creationId="{C762A38B-3F28-409F-AC6F-92F1E184D9A4}"/>
          </ac:spMkLst>
        </pc:spChg>
      </pc:sldChg>
      <pc:sldChg chg="modSp">
        <pc:chgData name="田中沙夜" userId="S::tanaka-saya-plusdojo2022@seplus2016.onmicrosoft.com::c6a6c5fb-ce4a-49cb-a0d1-1b29e7a6e2e1" providerId="AD" clId="Web-{ACB1AFD8-437B-D62A-767C-D76CB3831D74}" dt="2022-06-28T09:06:21.115" v="370" actId="1076"/>
        <pc:sldMkLst>
          <pc:docMk/>
          <pc:sldMk cId="624262611" sldId="324"/>
        </pc:sldMkLst>
        <pc:spChg chg="mod">
          <ac:chgData name="田中沙夜" userId="S::tanaka-saya-plusdojo2022@seplus2016.onmicrosoft.com::c6a6c5fb-ce4a-49cb-a0d1-1b29e7a6e2e1" providerId="AD" clId="Web-{ACB1AFD8-437B-D62A-767C-D76CB3831D74}" dt="2022-06-28T09:06:21.115" v="370" actId="1076"/>
          <ac:spMkLst>
            <pc:docMk/>
            <pc:sldMk cId="624262611" sldId="324"/>
            <ac:spMk id="24" creationId="{0C4DBA88-2368-5A2D-5C1A-CBEBD4160DC3}"/>
          </ac:spMkLst>
        </pc:spChg>
        <pc:spChg chg="mod">
          <ac:chgData name="田中沙夜" userId="S::tanaka-saya-plusdojo2022@seplus2016.onmicrosoft.com::c6a6c5fb-ce4a-49cb-a0d1-1b29e7a6e2e1" providerId="AD" clId="Web-{ACB1AFD8-437B-D62A-767C-D76CB3831D74}" dt="2022-06-28T09:06:15.522" v="369" actId="1076"/>
          <ac:spMkLst>
            <pc:docMk/>
            <pc:sldMk cId="624262611" sldId="324"/>
            <ac:spMk id="33" creationId="{B14A62C3-2E0E-AEB3-7AB3-EDA8649C69EA}"/>
          </ac:spMkLst>
        </pc:spChg>
        <pc:spChg chg="mod">
          <ac:chgData name="田中沙夜" userId="S::tanaka-saya-plusdojo2022@seplus2016.onmicrosoft.com::c6a6c5fb-ce4a-49cb-a0d1-1b29e7a6e2e1" providerId="AD" clId="Web-{ACB1AFD8-437B-D62A-767C-D76CB3831D74}" dt="2022-06-28T09:06:11.506" v="368" actId="1076"/>
          <ac:spMkLst>
            <pc:docMk/>
            <pc:sldMk cId="624262611" sldId="324"/>
            <ac:spMk id="40" creationId="{80F1D152-70E1-A92D-C202-6D245E3E0FFF}"/>
          </ac:spMkLst>
        </pc:spChg>
      </pc:sldChg>
      <pc:sldChg chg="modSp add replId">
        <pc:chgData name="田中沙夜" userId="S::tanaka-saya-plusdojo2022@seplus2016.onmicrosoft.com::c6a6c5fb-ce4a-49cb-a0d1-1b29e7a6e2e1" providerId="AD" clId="Web-{ACB1AFD8-437B-D62A-767C-D76CB3831D74}" dt="2022-06-28T07:22:55.756" v="367" actId="14100"/>
        <pc:sldMkLst>
          <pc:docMk/>
          <pc:sldMk cId="3591475225" sldId="325"/>
        </pc:sldMkLst>
        <pc:spChg chg="mod">
          <ac:chgData name="田中沙夜" userId="S::tanaka-saya-plusdojo2022@seplus2016.onmicrosoft.com::c6a6c5fb-ce4a-49cb-a0d1-1b29e7a6e2e1" providerId="AD" clId="Web-{ACB1AFD8-437B-D62A-767C-D76CB3831D74}" dt="2022-06-28T07:22:55.756" v="367" actId="14100"/>
          <ac:spMkLst>
            <pc:docMk/>
            <pc:sldMk cId="3591475225" sldId="325"/>
            <ac:spMk id="2" creationId="{E193C123-E362-7465-5151-8159AC5D3B1B}"/>
          </ac:spMkLst>
        </pc:spChg>
      </pc:sldChg>
      <pc:sldChg chg="add del replId">
        <pc:chgData name="田中沙夜" userId="S::tanaka-saya-plusdojo2022@seplus2016.onmicrosoft.com::c6a6c5fb-ce4a-49cb-a0d1-1b29e7a6e2e1" providerId="AD" clId="Web-{ACB1AFD8-437B-D62A-767C-D76CB3831D74}" dt="2022-06-28T11:14:27.417" v="1113"/>
        <pc:sldMkLst>
          <pc:docMk/>
          <pc:sldMk cId="1711295286" sldId="327"/>
        </pc:sldMkLst>
      </pc:sldChg>
      <pc:sldChg chg="addSp modSp add replId">
        <pc:chgData name="田中沙夜" userId="S::tanaka-saya-plusdojo2022@seplus2016.onmicrosoft.com::c6a6c5fb-ce4a-49cb-a0d1-1b29e7a6e2e1" providerId="AD" clId="Web-{ACB1AFD8-437B-D62A-767C-D76CB3831D74}" dt="2022-06-28T11:18:05.719" v="1194"/>
        <pc:sldMkLst>
          <pc:docMk/>
          <pc:sldMk cId="1812266112" sldId="328"/>
        </pc:sldMkLst>
        <pc:spChg chg="add mod ord">
          <ac:chgData name="田中沙夜" userId="S::tanaka-saya-plusdojo2022@seplus2016.onmicrosoft.com::c6a6c5fb-ce4a-49cb-a0d1-1b29e7a6e2e1" providerId="AD" clId="Web-{ACB1AFD8-437B-D62A-767C-D76CB3831D74}" dt="2022-06-28T11:18:05.719" v="1194"/>
          <ac:spMkLst>
            <pc:docMk/>
            <pc:sldMk cId="1812266112" sldId="328"/>
            <ac:spMk id="3" creationId="{A808A359-8DCD-F257-04EC-AB0427D416A3}"/>
          </ac:spMkLst>
        </pc:spChg>
      </pc:sldChg>
      <pc:sldChg chg="addSp delSp modSp add replId">
        <pc:chgData name="田中沙夜" userId="S::tanaka-saya-plusdojo2022@seplus2016.onmicrosoft.com::c6a6c5fb-ce4a-49cb-a0d1-1b29e7a6e2e1" providerId="AD" clId="Web-{ACB1AFD8-437B-D62A-767C-D76CB3831D74}" dt="2022-06-28T11:18:50.782" v="1202" actId="1076"/>
        <pc:sldMkLst>
          <pc:docMk/>
          <pc:sldMk cId="773991591" sldId="329"/>
        </pc:sldMkLst>
        <pc:spChg chg="mod">
          <ac:chgData name="田中沙夜" userId="S::tanaka-saya-plusdojo2022@seplus2016.onmicrosoft.com::c6a6c5fb-ce4a-49cb-a0d1-1b29e7a6e2e1" providerId="AD" clId="Web-{ACB1AFD8-437B-D62A-767C-D76CB3831D74}" dt="2022-06-28T11:18:50.782" v="1202" actId="1076"/>
          <ac:spMkLst>
            <pc:docMk/>
            <pc:sldMk cId="773991591" sldId="329"/>
            <ac:spMk id="3" creationId="{A808A359-8DCD-F257-04EC-AB0427D416A3}"/>
          </ac:spMkLst>
        </pc:spChg>
        <pc:spChg chg="add del mod">
          <ac:chgData name="田中沙夜" userId="S::tanaka-saya-plusdojo2022@seplus2016.onmicrosoft.com::c6a6c5fb-ce4a-49cb-a0d1-1b29e7a6e2e1" providerId="AD" clId="Web-{ACB1AFD8-437B-D62A-767C-D76CB3831D74}" dt="2022-06-28T11:18:35.219" v="1199"/>
          <ac:spMkLst>
            <pc:docMk/>
            <pc:sldMk cId="773991591" sldId="329"/>
            <ac:spMk id="5" creationId="{2BD5CFBC-4BB8-D063-6338-C63517D6D140}"/>
          </ac:spMkLst>
        </pc:spChg>
        <pc:spChg chg="mod">
          <ac:chgData name="田中沙夜" userId="S::tanaka-saya-plusdojo2022@seplus2016.onmicrosoft.com::c6a6c5fb-ce4a-49cb-a0d1-1b29e7a6e2e1" providerId="AD" clId="Web-{ACB1AFD8-437B-D62A-767C-D76CB3831D74}" dt="2022-06-28T11:18:40.735" v="1201" actId="1076"/>
          <ac:spMkLst>
            <pc:docMk/>
            <pc:sldMk cId="773991591" sldId="329"/>
            <ac:spMk id="10" creationId="{797188B7-5889-B354-46F2-1E3227425F8E}"/>
          </ac:spMkLst>
        </pc:spChg>
      </pc:sldChg>
      <pc:sldChg chg="modSp add replId">
        <pc:chgData name="田中沙夜" userId="S::tanaka-saya-plusdojo2022@seplus2016.onmicrosoft.com::c6a6c5fb-ce4a-49cb-a0d1-1b29e7a6e2e1" providerId="AD" clId="Web-{ACB1AFD8-437B-D62A-767C-D76CB3831D74}" dt="2022-06-28T11:19:12.017" v="1204" actId="1076"/>
        <pc:sldMkLst>
          <pc:docMk/>
          <pc:sldMk cId="663098632" sldId="330"/>
        </pc:sldMkLst>
        <pc:spChg chg="mod">
          <ac:chgData name="田中沙夜" userId="S::tanaka-saya-plusdojo2022@seplus2016.onmicrosoft.com::c6a6c5fb-ce4a-49cb-a0d1-1b29e7a6e2e1" providerId="AD" clId="Web-{ACB1AFD8-437B-D62A-767C-D76CB3831D74}" dt="2022-06-28T11:19:12.017" v="1204" actId="1076"/>
          <ac:spMkLst>
            <pc:docMk/>
            <pc:sldMk cId="663098632" sldId="330"/>
            <ac:spMk id="3" creationId="{A808A359-8DCD-F257-04EC-AB0427D416A3}"/>
          </ac:spMkLst>
        </pc:spChg>
      </pc:sldChg>
      <pc:sldChg chg="modSp add replId">
        <pc:chgData name="田中沙夜" userId="S::tanaka-saya-plusdojo2022@seplus2016.onmicrosoft.com::c6a6c5fb-ce4a-49cb-a0d1-1b29e7a6e2e1" providerId="AD" clId="Web-{ACB1AFD8-437B-D62A-767C-D76CB3831D74}" dt="2022-06-28T11:19:21.205" v="1206" actId="1076"/>
        <pc:sldMkLst>
          <pc:docMk/>
          <pc:sldMk cId="1159143464" sldId="331"/>
        </pc:sldMkLst>
        <pc:spChg chg="mod">
          <ac:chgData name="田中沙夜" userId="S::tanaka-saya-plusdojo2022@seplus2016.onmicrosoft.com::c6a6c5fb-ce4a-49cb-a0d1-1b29e7a6e2e1" providerId="AD" clId="Web-{ACB1AFD8-437B-D62A-767C-D76CB3831D74}" dt="2022-06-28T11:19:21.205" v="1206" actId="1076"/>
          <ac:spMkLst>
            <pc:docMk/>
            <pc:sldMk cId="1159143464" sldId="331"/>
            <ac:spMk id="3" creationId="{A808A359-8DCD-F257-04EC-AB0427D416A3}"/>
          </ac:spMkLst>
        </pc:spChg>
      </pc:sldChg>
      <pc:sldChg chg="modSp add replId">
        <pc:chgData name="田中沙夜" userId="S::tanaka-saya-plusdojo2022@seplus2016.onmicrosoft.com::c6a6c5fb-ce4a-49cb-a0d1-1b29e7a6e2e1" providerId="AD" clId="Web-{ACB1AFD8-437B-D62A-767C-D76CB3831D74}" dt="2022-06-28T11:19:34.080" v="1208" actId="1076"/>
        <pc:sldMkLst>
          <pc:docMk/>
          <pc:sldMk cId="1280565565" sldId="332"/>
        </pc:sldMkLst>
        <pc:spChg chg="mod">
          <ac:chgData name="田中沙夜" userId="S::tanaka-saya-plusdojo2022@seplus2016.onmicrosoft.com::c6a6c5fb-ce4a-49cb-a0d1-1b29e7a6e2e1" providerId="AD" clId="Web-{ACB1AFD8-437B-D62A-767C-D76CB3831D74}" dt="2022-06-28T11:19:34.080" v="1208" actId="1076"/>
          <ac:spMkLst>
            <pc:docMk/>
            <pc:sldMk cId="1280565565" sldId="332"/>
            <ac:spMk id="3" creationId="{A808A359-8DCD-F257-04EC-AB0427D416A3}"/>
          </ac:spMkLst>
        </pc:spChg>
      </pc:sldChg>
      <pc:sldChg chg="modSp">
        <pc:chgData name="田中沙夜" userId="S::tanaka-saya-plusdojo2022@seplus2016.onmicrosoft.com::c6a6c5fb-ce4a-49cb-a0d1-1b29e7a6e2e1" providerId="AD" clId="Web-{ACB1AFD8-437B-D62A-767C-D76CB3831D74}" dt="2022-06-28T13:20:39.603" v="1231" actId="1076"/>
        <pc:sldMkLst>
          <pc:docMk/>
          <pc:sldMk cId="594016605" sldId="343"/>
        </pc:sldMkLst>
        <pc:spChg chg="mod">
          <ac:chgData name="田中沙夜" userId="S::tanaka-saya-plusdojo2022@seplus2016.onmicrosoft.com::c6a6c5fb-ce4a-49cb-a0d1-1b29e7a6e2e1" providerId="AD" clId="Web-{ACB1AFD8-437B-D62A-767C-D76CB3831D74}" dt="2022-06-28T13:20:39.603" v="1231" actId="1076"/>
          <ac:spMkLst>
            <pc:docMk/>
            <pc:sldMk cId="594016605" sldId="343"/>
            <ac:spMk id="31" creationId="{190B8462-9769-8AEF-4BFB-D5FA453A5BF5}"/>
          </ac:spMkLst>
        </pc:spChg>
        <pc:spChg chg="mod">
          <ac:chgData name="田中沙夜" userId="S::tanaka-saya-plusdojo2022@seplus2016.onmicrosoft.com::c6a6c5fb-ce4a-49cb-a0d1-1b29e7a6e2e1" providerId="AD" clId="Web-{ACB1AFD8-437B-D62A-767C-D76CB3831D74}" dt="2022-06-28T13:20:31.462" v="1230" actId="1076"/>
          <ac:spMkLst>
            <pc:docMk/>
            <pc:sldMk cId="594016605" sldId="343"/>
            <ac:spMk id="32" creationId="{E87434A7-1219-6B50-E2F3-6DDF546C48C3}"/>
          </ac:spMkLst>
        </pc:spChg>
        <pc:spChg chg="mod">
          <ac:chgData name="田中沙夜" userId="S::tanaka-saya-plusdojo2022@seplus2016.onmicrosoft.com::c6a6c5fb-ce4a-49cb-a0d1-1b29e7a6e2e1" providerId="AD" clId="Web-{ACB1AFD8-437B-D62A-767C-D76CB3831D74}" dt="2022-06-28T13:19:14.847" v="1225" actId="14100"/>
          <ac:spMkLst>
            <pc:docMk/>
            <pc:sldMk cId="594016605" sldId="343"/>
            <ac:spMk id="36" creationId="{566653CB-386B-6CA2-8E54-15373EAC3D7A}"/>
          </ac:spMkLst>
        </pc:spChg>
        <pc:spChg chg="mod">
          <ac:chgData name="田中沙夜" userId="S::tanaka-saya-plusdojo2022@seplus2016.onmicrosoft.com::c6a6c5fb-ce4a-49cb-a0d1-1b29e7a6e2e1" providerId="AD" clId="Web-{ACB1AFD8-437B-D62A-767C-D76CB3831D74}" dt="2022-06-28T13:20:23.523" v="1228" actId="14100"/>
          <ac:spMkLst>
            <pc:docMk/>
            <pc:sldMk cId="594016605" sldId="343"/>
            <ac:spMk id="42" creationId="{D797998A-C664-BF1D-7C7F-F2B9EB3A180B}"/>
          </ac:spMkLst>
        </pc:spChg>
      </pc:sldChg>
      <pc:sldChg chg="addSp delSp modSp add replId">
        <pc:chgData name="田中沙夜" userId="S::tanaka-saya-plusdojo2022@seplus2016.onmicrosoft.com::c6a6c5fb-ce4a-49cb-a0d1-1b29e7a6e2e1" providerId="AD" clId="Web-{ACB1AFD8-437B-D62A-767C-D76CB3831D74}" dt="2022-06-28T14:08:21.417" v="1413" actId="20577"/>
        <pc:sldMkLst>
          <pc:docMk/>
          <pc:sldMk cId="654009599" sldId="349"/>
        </pc:sldMkLst>
        <pc:spChg chg="del">
          <ac:chgData name="田中沙夜" userId="S::tanaka-saya-plusdojo2022@seplus2016.onmicrosoft.com::c6a6c5fb-ce4a-49cb-a0d1-1b29e7a6e2e1" providerId="AD" clId="Web-{ACB1AFD8-437B-D62A-767C-D76CB3831D74}" dt="2022-06-28T14:04:34.527" v="1339"/>
          <ac:spMkLst>
            <pc:docMk/>
            <pc:sldMk cId="654009599" sldId="349"/>
            <ac:spMk id="4" creationId="{AE136D7C-C79F-FDFD-176E-7F6D8DA65EDE}"/>
          </ac:spMkLst>
        </pc:spChg>
        <pc:spChg chg="add del mod">
          <ac:chgData name="田中沙夜" userId="S::tanaka-saya-plusdojo2022@seplus2016.onmicrosoft.com::c6a6c5fb-ce4a-49cb-a0d1-1b29e7a6e2e1" providerId="AD" clId="Web-{ACB1AFD8-437B-D62A-767C-D76CB3831D74}" dt="2022-06-28T14:03:15.943" v="1327"/>
          <ac:spMkLst>
            <pc:docMk/>
            <pc:sldMk cId="654009599" sldId="349"/>
            <ac:spMk id="7" creationId="{3D7520BC-7BA9-C94B-66E0-0B7D3CBA9FB2}"/>
          </ac:spMkLst>
        </pc:spChg>
        <pc:spChg chg="mod ord">
          <ac:chgData name="田中沙夜" userId="S::tanaka-saya-plusdojo2022@seplus2016.onmicrosoft.com::c6a6c5fb-ce4a-49cb-a0d1-1b29e7a6e2e1" providerId="AD" clId="Web-{ACB1AFD8-437B-D62A-767C-D76CB3831D74}" dt="2022-06-28T14:05:41.922" v="1350" actId="14100"/>
          <ac:spMkLst>
            <pc:docMk/>
            <pc:sldMk cId="654009599" sldId="349"/>
            <ac:spMk id="10" creationId="{A62C740C-5E2D-453D-5F73-B22F122E4498}"/>
          </ac:spMkLst>
        </pc:spChg>
        <pc:spChg chg="mod">
          <ac:chgData name="田中沙夜" userId="S::tanaka-saya-plusdojo2022@seplus2016.onmicrosoft.com::c6a6c5fb-ce4a-49cb-a0d1-1b29e7a6e2e1" providerId="AD" clId="Web-{ACB1AFD8-437B-D62A-767C-D76CB3831D74}" dt="2022-06-28T14:08:21.417" v="1413" actId="20577"/>
          <ac:spMkLst>
            <pc:docMk/>
            <pc:sldMk cId="654009599" sldId="349"/>
            <ac:spMk id="12" creationId="{7F7B9E55-1B40-EADC-03A4-341980C58662}"/>
          </ac:spMkLst>
        </pc:spChg>
        <pc:grpChg chg="del">
          <ac:chgData name="田中沙夜" userId="S::tanaka-saya-plusdojo2022@seplus2016.onmicrosoft.com::c6a6c5fb-ce4a-49cb-a0d1-1b29e7a6e2e1" providerId="AD" clId="Web-{ACB1AFD8-437B-D62A-767C-D76CB3831D74}" dt="2022-06-28T14:04:33.448" v="1338"/>
          <ac:grpSpMkLst>
            <pc:docMk/>
            <pc:sldMk cId="654009599" sldId="349"/>
            <ac:grpSpMk id="13" creationId="{0F6E172A-386D-B223-DB8B-013BEA68CEE1}"/>
          </ac:grpSpMkLst>
        </pc:grpChg>
        <pc:picChg chg="add del mod ord">
          <ac:chgData name="田中沙夜" userId="S::tanaka-saya-plusdojo2022@seplus2016.onmicrosoft.com::c6a6c5fb-ce4a-49cb-a0d1-1b29e7a6e2e1" providerId="AD" clId="Web-{ACB1AFD8-437B-D62A-767C-D76CB3831D74}" dt="2022-06-28T14:04:32.230" v="1337"/>
          <ac:picMkLst>
            <pc:docMk/>
            <pc:sldMk cId="654009599" sldId="349"/>
            <ac:picMk id="2" creationId="{3B9494C6-95C6-BD90-8E33-5099B7B6D8A9}"/>
          </ac:picMkLst>
        </pc:picChg>
        <pc:picChg chg="del">
          <ac:chgData name="田中沙夜" userId="S::tanaka-saya-plusdojo2022@seplus2016.onmicrosoft.com::c6a6c5fb-ce4a-49cb-a0d1-1b29e7a6e2e1" providerId="AD" clId="Web-{ACB1AFD8-437B-D62A-767C-D76CB3831D74}" dt="2022-06-28T14:03:09.662" v="1325"/>
          <ac:picMkLst>
            <pc:docMk/>
            <pc:sldMk cId="654009599" sldId="349"/>
            <ac:picMk id="8" creationId="{8328F008-CE53-DF75-85BC-521D2C1E9DCE}"/>
          </ac:picMkLst>
        </pc:picChg>
      </pc:sldChg>
      <pc:sldChg chg="modSp add replId">
        <pc:chgData name="田中沙夜" userId="S::tanaka-saya-plusdojo2022@seplus2016.onmicrosoft.com::c6a6c5fb-ce4a-49cb-a0d1-1b29e7a6e2e1" providerId="AD" clId="Web-{ACB1AFD8-437B-D62A-767C-D76CB3831D74}" dt="2022-06-28T14:09:11.811" v="1441" actId="14100"/>
        <pc:sldMkLst>
          <pc:docMk/>
          <pc:sldMk cId="1291529118" sldId="350"/>
        </pc:sldMkLst>
        <pc:spChg chg="mod">
          <ac:chgData name="田中沙夜" userId="S::tanaka-saya-plusdojo2022@seplus2016.onmicrosoft.com::c6a6c5fb-ce4a-49cb-a0d1-1b29e7a6e2e1" providerId="AD" clId="Web-{ACB1AFD8-437B-D62A-767C-D76CB3831D74}" dt="2022-06-28T14:09:11.811" v="1441" actId="14100"/>
          <ac:spMkLst>
            <pc:docMk/>
            <pc:sldMk cId="1291529118" sldId="350"/>
            <ac:spMk id="10" creationId="{A62C740C-5E2D-453D-5F73-B22F122E4498}"/>
          </ac:spMkLst>
        </pc:spChg>
        <pc:spChg chg="mod">
          <ac:chgData name="田中沙夜" userId="S::tanaka-saya-plusdojo2022@seplus2016.onmicrosoft.com::c6a6c5fb-ce4a-49cb-a0d1-1b29e7a6e2e1" providerId="AD" clId="Web-{ACB1AFD8-437B-D62A-767C-D76CB3831D74}" dt="2022-06-28T14:09:09.374" v="1440" actId="1076"/>
          <ac:spMkLst>
            <pc:docMk/>
            <pc:sldMk cId="1291529118" sldId="350"/>
            <ac:spMk id="12" creationId="{7F7B9E55-1B40-EADC-03A4-341980C58662}"/>
          </ac:spMkLst>
        </pc:spChg>
      </pc:sldChg>
    </pc:docChg>
  </pc:docChgLst>
  <pc:docChgLst>
    <pc:chgData name="木村優奈" userId="f30eeb48-29de-4c71-8346-611e6d808d4d" providerId="ADAL" clId="{736F9883-3F82-4C2D-9052-86E11629F344}"/>
    <pc:docChg chg="undo custSel modSld">
      <pc:chgData name="木村優奈" userId="f30eeb48-29de-4c71-8346-611e6d808d4d" providerId="ADAL" clId="{736F9883-3F82-4C2D-9052-86E11629F344}" dt="2022-06-28T15:13:12.734" v="43" actId="1038"/>
      <pc:docMkLst>
        <pc:docMk/>
      </pc:docMkLst>
      <pc:sldChg chg="addSp delSp modSp mod addAnim delAnim modAnim">
        <pc:chgData name="木村優奈" userId="f30eeb48-29de-4c71-8346-611e6d808d4d" providerId="ADAL" clId="{736F9883-3F82-4C2D-9052-86E11629F344}" dt="2022-06-28T15:13:12.734" v="43" actId="1038"/>
        <pc:sldMkLst>
          <pc:docMk/>
          <pc:sldMk cId="3259262042" sldId="327"/>
        </pc:sldMkLst>
        <pc:spChg chg="add del mod">
          <ac:chgData name="木村優奈" userId="f30eeb48-29de-4c71-8346-611e6d808d4d" providerId="ADAL" clId="{736F9883-3F82-4C2D-9052-86E11629F344}" dt="2022-06-28T15:11:31.562" v="26" actId="478"/>
          <ac:spMkLst>
            <pc:docMk/>
            <pc:sldMk cId="3259262042" sldId="327"/>
            <ac:spMk id="6" creationId="{5FEBEF24-0703-C1DC-FE02-3A007AB8FA6B}"/>
          </ac:spMkLst>
        </pc:spChg>
        <pc:picChg chg="mod ord">
          <ac:chgData name="木村優奈" userId="f30eeb48-29de-4c71-8346-611e6d808d4d" providerId="ADAL" clId="{736F9883-3F82-4C2D-9052-86E11629F344}" dt="2022-06-28T15:12:30.347" v="41" actId="1038"/>
          <ac:picMkLst>
            <pc:docMk/>
            <pc:sldMk cId="3259262042" sldId="327"/>
            <ac:picMk id="2" creationId="{C0366B3F-02E6-B418-4099-4C13C72FC5CD}"/>
          </ac:picMkLst>
        </pc:picChg>
        <pc:picChg chg="add del mod ord">
          <ac:chgData name="木村優奈" userId="f30eeb48-29de-4c71-8346-611e6d808d4d" providerId="ADAL" clId="{736F9883-3F82-4C2D-9052-86E11629F344}" dt="2022-06-28T15:13:12.734" v="43" actId="1038"/>
          <ac:picMkLst>
            <pc:docMk/>
            <pc:sldMk cId="3259262042" sldId="327"/>
            <ac:picMk id="17" creationId="{52CBC769-C812-191F-8266-5BBFD616BF9A}"/>
          </ac:picMkLst>
        </pc:picChg>
        <pc:picChg chg="del">
          <ac:chgData name="木村優奈" userId="f30eeb48-29de-4c71-8346-611e6d808d4d" providerId="ADAL" clId="{736F9883-3F82-4C2D-9052-86E11629F344}" dt="2022-06-28T15:09:51.786" v="0" actId="478"/>
          <ac:picMkLst>
            <pc:docMk/>
            <pc:sldMk cId="3259262042" sldId="327"/>
            <ac:picMk id="101" creationId="{C6670118-88A0-E259-9A14-66069F7AAEB4}"/>
          </ac:picMkLst>
        </pc:picChg>
      </pc:sldChg>
    </pc:docChg>
  </pc:docChgLst>
  <pc:docChgLst>
    <pc:chgData name="石井貴裕" userId="S::ishii-takahiro-plusdojo2022@seplus2016.onmicrosoft.com::6cde8b5d-ef95-4831-914b-8955f26a4829" providerId="AD" clId="Web-{6E073F98-2126-7E5C-E580-C85B25E2F284}"/>
    <pc:docChg chg="addSld delSld modSld addMainMaster">
      <pc:chgData name="石井貴裕" userId="S::ishii-takahiro-plusdojo2022@seplus2016.onmicrosoft.com::6cde8b5d-ef95-4831-914b-8955f26a4829" providerId="AD" clId="Web-{6E073F98-2126-7E5C-E580-C85B25E2F284}" dt="2022-06-23T05:23:53.961" v="60"/>
      <pc:docMkLst>
        <pc:docMk/>
      </pc:docMkLst>
      <pc:sldChg chg="addSp delSp modSp new del mod modShow">
        <pc:chgData name="石井貴裕" userId="S::ishii-takahiro-plusdojo2022@seplus2016.onmicrosoft.com::6cde8b5d-ef95-4831-914b-8955f26a4829" providerId="AD" clId="Web-{6E073F98-2126-7E5C-E580-C85B25E2F284}" dt="2022-06-23T05:22:37.084" v="49"/>
        <pc:sldMkLst>
          <pc:docMk/>
          <pc:sldMk cId="4065699446" sldId="267"/>
        </pc:sldMkLst>
        <pc:spChg chg="del">
          <ac:chgData name="石井貴裕" userId="S::ishii-takahiro-plusdojo2022@seplus2016.onmicrosoft.com::6cde8b5d-ef95-4831-914b-8955f26a4829" providerId="AD" clId="Web-{6E073F98-2126-7E5C-E580-C85B25E2F284}" dt="2022-06-23T05:13:50.838" v="1"/>
          <ac:spMkLst>
            <pc:docMk/>
            <pc:sldMk cId="4065699446" sldId="267"/>
            <ac:spMk id="2" creationId="{CF7327D2-ECD9-C76A-8A15-6ED5B15962AB}"/>
          </ac:spMkLst>
        </pc:spChg>
        <pc:spChg chg="del">
          <ac:chgData name="石井貴裕" userId="S::ishii-takahiro-plusdojo2022@seplus2016.onmicrosoft.com::6cde8b5d-ef95-4831-914b-8955f26a4829" providerId="AD" clId="Web-{6E073F98-2126-7E5C-E580-C85B25E2F284}" dt="2022-06-23T05:13:53.729" v="2"/>
          <ac:spMkLst>
            <pc:docMk/>
            <pc:sldMk cId="4065699446" sldId="267"/>
            <ac:spMk id="3" creationId="{15C7B645-398B-AD93-ADCA-3BC2A3311CFA}"/>
          </ac:spMkLst>
        </pc:spChg>
        <pc:spChg chg="add del mod">
          <ac:chgData name="石井貴裕" userId="S::ishii-takahiro-plusdojo2022@seplus2016.onmicrosoft.com::6cde8b5d-ef95-4831-914b-8955f26a4829" providerId="AD" clId="Web-{6E073F98-2126-7E5C-E580-C85B25E2F284}" dt="2022-06-23T05:22:32.162" v="48"/>
          <ac:spMkLst>
            <pc:docMk/>
            <pc:sldMk cId="4065699446" sldId="267"/>
            <ac:spMk id="4" creationId="{C83EB980-9BC0-B71C-B1D2-DD503BE52EB8}"/>
          </ac:spMkLst>
        </pc:spChg>
        <pc:picChg chg="add del mod">
          <ac:chgData name="石井貴裕" userId="S::ishii-takahiro-plusdojo2022@seplus2016.onmicrosoft.com::6cde8b5d-ef95-4831-914b-8955f26a4829" providerId="AD" clId="Web-{6E073F98-2126-7E5C-E580-C85B25E2F284}" dt="2022-06-23T05:19:42.330" v="32"/>
          <ac:picMkLst>
            <pc:docMk/>
            <pc:sldMk cId="4065699446" sldId="267"/>
            <ac:picMk id="5" creationId="{A2316A74-A389-0A60-EA42-78D3F0CF25F0}"/>
          </ac:picMkLst>
        </pc:picChg>
        <pc:picChg chg="add del mod">
          <ac:chgData name="石井貴裕" userId="S::ishii-takahiro-plusdojo2022@seplus2016.onmicrosoft.com::6cde8b5d-ef95-4831-914b-8955f26a4829" providerId="AD" clId="Web-{6E073F98-2126-7E5C-E580-C85B25E2F284}" dt="2022-06-23T05:20:06.518" v="34"/>
          <ac:picMkLst>
            <pc:docMk/>
            <pc:sldMk cId="4065699446" sldId="267"/>
            <ac:picMk id="6" creationId="{033C838D-7C33-B8A6-CF2B-A7447D99CD19}"/>
          </ac:picMkLst>
        </pc:picChg>
        <pc:picChg chg="add del mod">
          <ac:chgData name="石井貴裕" userId="S::ishii-takahiro-plusdojo2022@seplus2016.onmicrosoft.com::6cde8b5d-ef95-4831-914b-8955f26a4829" providerId="AD" clId="Web-{6E073F98-2126-7E5C-E580-C85B25E2F284}" dt="2022-06-23T05:20:49.285" v="39"/>
          <ac:picMkLst>
            <pc:docMk/>
            <pc:sldMk cId="4065699446" sldId="267"/>
            <ac:picMk id="7" creationId="{AD4B68BB-4825-1A86-5138-ACCEFA825C09}"/>
          </ac:picMkLst>
        </pc:picChg>
        <pc:picChg chg="add del mod">
          <ac:chgData name="石井貴裕" userId="S::ishii-takahiro-plusdojo2022@seplus2016.onmicrosoft.com::6cde8b5d-ef95-4831-914b-8955f26a4829" providerId="AD" clId="Web-{6E073F98-2126-7E5C-E580-C85B25E2F284}" dt="2022-06-23T05:21:23.739" v="43"/>
          <ac:picMkLst>
            <pc:docMk/>
            <pc:sldMk cId="4065699446" sldId="267"/>
            <ac:picMk id="8" creationId="{21BAEE22-5C07-D35E-DE5B-51414F0DF479}"/>
          </ac:picMkLst>
        </pc:picChg>
      </pc:sldChg>
      <pc:sldChg chg="addSp modSp add mod modShow">
        <pc:chgData name="石井貴裕" userId="S::ishii-takahiro-plusdojo2022@seplus2016.onmicrosoft.com::6cde8b5d-ef95-4831-914b-8955f26a4829" providerId="AD" clId="Web-{6E073F98-2126-7E5C-E580-C85B25E2F284}" dt="2022-06-23T05:23:40.461" v="58"/>
        <pc:sldMkLst>
          <pc:docMk/>
          <pc:sldMk cId="4099525466" sldId="268"/>
        </pc:sldMkLst>
        <pc:spChg chg="add mod">
          <ac:chgData name="石井貴裕" userId="S::ishii-takahiro-plusdojo2022@seplus2016.onmicrosoft.com::6cde8b5d-ef95-4831-914b-8955f26a4829" providerId="AD" clId="Web-{6E073F98-2126-7E5C-E580-C85B25E2F284}" dt="2022-06-23T05:22:48.319" v="51" actId="1076"/>
          <ac:spMkLst>
            <pc:docMk/>
            <pc:sldMk cId="4099525466" sldId="268"/>
            <ac:spMk id="3" creationId="{49FF4065-5731-0BD5-189B-8C11B97045C4}"/>
          </ac:spMkLst>
        </pc:spChg>
      </pc:sldChg>
      <pc:sldChg chg="addSp delSp add mod modShow">
        <pc:chgData name="石井貴裕" userId="S::ishii-takahiro-plusdojo2022@seplus2016.onmicrosoft.com::6cde8b5d-ef95-4831-914b-8955f26a4829" providerId="AD" clId="Web-{6E073F98-2126-7E5C-E580-C85B25E2F284}" dt="2022-06-23T05:23:40.336" v="57"/>
        <pc:sldMkLst>
          <pc:docMk/>
          <pc:sldMk cId="4080617703" sldId="269"/>
        </pc:sldMkLst>
        <pc:spChg chg="add">
          <ac:chgData name="石井貴裕" userId="S::ishii-takahiro-plusdojo2022@seplus2016.onmicrosoft.com::6cde8b5d-ef95-4831-914b-8955f26a4829" providerId="AD" clId="Web-{6E073F98-2126-7E5C-E580-C85B25E2F284}" dt="2022-06-23T05:23:00.350" v="54"/>
          <ac:spMkLst>
            <pc:docMk/>
            <pc:sldMk cId="4080617703" sldId="269"/>
            <ac:spMk id="2" creationId="{49FF4065-5731-0BD5-189B-8C11B97045C4}"/>
          </ac:spMkLst>
        </pc:spChg>
        <pc:spChg chg="del">
          <ac:chgData name="石井貴裕" userId="S::ishii-takahiro-plusdojo2022@seplus2016.onmicrosoft.com::6cde8b5d-ef95-4831-914b-8955f26a4829" providerId="AD" clId="Web-{6E073F98-2126-7E5C-E580-C85B25E2F284}" dt="2022-06-23T05:21:46.052" v="45"/>
          <ac:spMkLst>
            <pc:docMk/>
            <pc:sldMk cId="4080617703" sldId="269"/>
            <ac:spMk id="26" creationId="{6B96AE0A-BF5C-44BA-8F4C-E1A807EFD97E}"/>
          </ac:spMkLst>
        </pc:spChg>
        <pc:spChg chg="del">
          <ac:chgData name="石井貴裕" userId="S::ishii-takahiro-plusdojo2022@seplus2016.onmicrosoft.com::6cde8b5d-ef95-4831-914b-8955f26a4829" providerId="AD" clId="Web-{6E073F98-2126-7E5C-E580-C85B25E2F284}" dt="2022-06-23T05:22:57.960" v="53"/>
          <ac:spMkLst>
            <pc:docMk/>
            <pc:sldMk cId="4080617703" sldId="269"/>
            <ac:spMk id="29" creationId="{72F610BD-3A18-4BC3-AD79-F64E6AF8F271}"/>
          </ac:spMkLst>
        </pc:spChg>
        <pc:spChg chg="del">
          <ac:chgData name="石井貴裕" userId="S::ishii-takahiro-plusdojo2022@seplus2016.onmicrosoft.com::6cde8b5d-ef95-4831-914b-8955f26a4829" providerId="AD" clId="Web-{6E073F98-2126-7E5C-E580-C85B25E2F284}" dt="2022-06-23T05:22:55.210" v="52"/>
          <ac:spMkLst>
            <pc:docMk/>
            <pc:sldMk cId="4080617703" sldId="269"/>
            <ac:spMk id="68" creationId="{08085BEE-B6DA-4C82-B572-411B241DCFEF}"/>
          </ac:spMkLst>
        </pc:spChg>
      </pc:sldChg>
      <pc:sldChg chg="addSp add mod modShow">
        <pc:chgData name="石井貴裕" userId="S::ishii-takahiro-plusdojo2022@seplus2016.onmicrosoft.com::6cde8b5d-ef95-4831-914b-8955f26a4829" providerId="AD" clId="Web-{6E073F98-2126-7E5C-E580-C85B25E2F284}" dt="2022-06-23T05:23:53.961" v="60"/>
        <pc:sldMkLst>
          <pc:docMk/>
          <pc:sldMk cId="927000942" sldId="270"/>
        </pc:sldMkLst>
        <pc:spChg chg="add">
          <ac:chgData name="石井貴裕" userId="S::ishii-takahiro-plusdojo2022@seplus2016.onmicrosoft.com::6cde8b5d-ef95-4831-914b-8955f26a4829" providerId="AD" clId="Web-{6E073F98-2126-7E5C-E580-C85B25E2F284}" dt="2022-06-23T05:23:53.961" v="60"/>
          <ac:spMkLst>
            <pc:docMk/>
            <pc:sldMk cId="927000942" sldId="270"/>
            <ac:spMk id="3" creationId="{49FF4065-5731-0BD5-189B-8C11B97045C4}"/>
          </ac:spMkLst>
        </pc:spChg>
      </pc:sldChg>
      <pc:sldChg chg="addSp add mod modShow">
        <pc:chgData name="石井貴裕" userId="S::ishii-takahiro-plusdojo2022@seplus2016.onmicrosoft.com::6cde8b5d-ef95-4831-914b-8955f26a4829" providerId="AD" clId="Web-{6E073F98-2126-7E5C-E580-C85B25E2F284}" dt="2022-06-23T05:23:51.070" v="59"/>
        <pc:sldMkLst>
          <pc:docMk/>
          <pc:sldMk cId="2954157285" sldId="271"/>
        </pc:sldMkLst>
        <pc:spChg chg="add">
          <ac:chgData name="石井貴裕" userId="S::ishii-takahiro-plusdojo2022@seplus2016.onmicrosoft.com::6cde8b5d-ef95-4831-914b-8955f26a4829" providerId="AD" clId="Web-{6E073F98-2126-7E5C-E580-C85B25E2F284}" dt="2022-06-23T05:23:51.070" v="59"/>
          <ac:spMkLst>
            <pc:docMk/>
            <pc:sldMk cId="2954157285" sldId="271"/>
            <ac:spMk id="2" creationId="{49FF4065-5731-0BD5-189B-8C11B97045C4}"/>
          </ac:spMkLst>
        </pc:spChg>
      </pc:sldChg>
      <pc:sldMasterChg chg="add addSldLayout">
        <pc:chgData name="石井貴裕" userId="S::ishii-takahiro-plusdojo2022@seplus2016.onmicrosoft.com::6cde8b5d-ef95-4831-914b-8955f26a4829" providerId="AD" clId="Web-{6E073F98-2126-7E5C-E580-C85B25E2F284}" dt="2022-06-23T05:18:13.985" v="28"/>
        <pc:sldMasterMkLst>
          <pc:docMk/>
          <pc:sldMasterMk cId="3550313118" sldId="2147483735"/>
        </pc:sldMasterMkLst>
        <pc:sldLayoutChg chg="add">
          <pc:chgData name="石井貴裕" userId="S::ishii-takahiro-plusdojo2022@seplus2016.onmicrosoft.com::6cde8b5d-ef95-4831-914b-8955f26a4829" providerId="AD" clId="Web-{6E073F98-2126-7E5C-E580-C85B25E2F284}" dt="2022-06-23T05:18:13.985" v="28"/>
          <pc:sldLayoutMkLst>
            <pc:docMk/>
            <pc:sldMasterMk cId="3550313118" sldId="2147483735"/>
            <pc:sldLayoutMk cId="1833571373" sldId="2147483736"/>
          </pc:sldLayoutMkLst>
        </pc:sldLayoutChg>
        <pc:sldLayoutChg chg="add">
          <pc:chgData name="石井貴裕" userId="S::ishii-takahiro-plusdojo2022@seplus2016.onmicrosoft.com::6cde8b5d-ef95-4831-914b-8955f26a4829" providerId="AD" clId="Web-{6E073F98-2126-7E5C-E580-C85B25E2F284}" dt="2022-06-23T05:18:13.985" v="28"/>
          <pc:sldLayoutMkLst>
            <pc:docMk/>
            <pc:sldMasterMk cId="3550313118" sldId="2147483735"/>
            <pc:sldLayoutMk cId="2882356466" sldId="2147483737"/>
          </pc:sldLayoutMkLst>
        </pc:sldLayoutChg>
        <pc:sldLayoutChg chg="add">
          <pc:chgData name="石井貴裕" userId="S::ishii-takahiro-plusdojo2022@seplus2016.onmicrosoft.com::6cde8b5d-ef95-4831-914b-8955f26a4829" providerId="AD" clId="Web-{6E073F98-2126-7E5C-E580-C85B25E2F284}" dt="2022-06-23T05:18:13.985" v="28"/>
          <pc:sldLayoutMkLst>
            <pc:docMk/>
            <pc:sldMasterMk cId="3550313118" sldId="2147483735"/>
            <pc:sldLayoutMk cId="2855985726" sldId="2147483738"/>
          </pc:sldLayoutMkLst>
        </pc:sldLayoutChg>
        <pc:sldLayoutChg chg="add">
          <pc:chgData name="石井貴裕" userId="S::ishii-takahiro-plusdojo2022@seplus2016.onmicrosoft.com::6cde8b5d-ef95-4831-914b-8955f26a4829" providerId="AD" clId="Web-{6E073F98-2126-7E5C-E580-C85B25E2F284}" dt="2022-06-23T05:18:13.985" v="28"/>
          <pc:sldLayoutMkLst>
            <pc:docMk/>
            <pc:sldMasterMk cId="3550313118" sldId="2147483735"/>
            <pc:sldLayoutMk cId="1554947096" sldId="2147483739"/>
          </pc:sldLayoutMkLst>
        </pc:sldLayoutChg>
        <pc:sldLayoutChg chg="add">
          <pc:chgData name="石井貴裕" userId="S::ishii-takahiro-plusdojo2022@seplus2016.onmicrosoft.com::6cde8b5d-ef95-4831-914b-8955f26a4829" providerId="AD" clId="Web-{6E073F98-2126-7E5C-E580-C85B25E2F284}" dt="2022-06-23T05:18:13.985" v="28"/>
          <pc:sldLayoutMkLst>
            <pc:docMk/>
            <pc:sldMasterMk cId="3550313118" sldId="2147483735"/>
            <pc:sldLayoutMk cId="4137893380" sldId="2147483740"/>
          </pc:sldLayoutMkLst>
        </pc:sldLayoutChg>
        <pc:sldLayoutChg chg="add">
          <pc:chgData name="石井貴裕" userId="S::ishii-takahiro-plusdojo2022@seplus2016.onmicrosoft.com::6cde8b5d-ef95-4831-914b-8955f26a4829" providerId="AD" clId="Web-{6E073F98-2126-7E5C-E580-C85B25E2F284}" dt="2022-06-23T05:18:13.985" v="28"/>
          <pc:sldLayoutMkLst>
            <pc:docMk/>
            <pc:sldMasterMk cId="3550313118" sldId="2147483735"/>
            <pc:sldLayoutMk cId="2778154808" sldId="2147483741"/>
          </pc:sldLayoutMkLst>
        </pc:sldLayoutChg>
        <pc:sldLayoutChg chg="add">
          <pc:chgData name="石井貴裕" userId="S::ishii-takahiro-plusdojo2022@seplus2016.onmicrosoft.com::6cde8b5d-ef95-4831-914b-8955f26a4829" providerId="AD" clId="Web-{6E073F98-2126-7E5C-E580-C85B25E2F284}" dt="2022-06-23T05:18:13.985" v="28"/>
          <pc:sldLayoutMkLst>
            <pc:docMk/>
            <pc:sldMasterMk cId="3550313118" sldId="2147483735"/>
            <pc:sldLayoutMk cId="886521448" sldId="2147483742"/>
          </pc:sldLayoutMkLst>
        </pc:sldLayoutChg>
        <pc:sldLayoutChg chg="add">
          <pc:chgData name="石井貴裕" userId="S::ishii-takahiro-plusdojo2022@seplus2016.onmicrosoft.com::6cde8b5d-ef95-4831-914b-8955f26a4829" providerId="AD" clId="Web-{6E073F98-2126-7E5C-E580-C85B25E2F284}" dt="2022-06-23T05:18:13.985" v="28"/>
          <pc:sldLayoutMkLst>
            <pc:docMk/>
            <pc:sldMasterMk cId="3550313118" sldId="2147483735"/>
            <pc:sldLayoutMk cId="118021533" sldId="2147483743"/>
          </pc:sldLayoutMkLst>
        </pc:sldLayoutChg>
        <pc:sldLayoutChg chg="add">
          <pc:chgData name="石井貴裕" userId="S::ishii-takahiro-plusdojo2022@seplus2016.onmicrosoft.com::6cde8b5d-ef95-4831-914b-8955f26a4829" providerId="AD" clId="Web-{6E073F98-2126-7E5C-E580-C85B25E2F284}" dt="2022-06-23T05:18:13.985" v="28"/>
          <pc:sldLayoutMkLst>
            <pc:docMk/>
            <pc:sldMasterMk cId="3550313118" sldId="2147483735"/>
            <pc:sldLayoutMk cId="613844263" sldId="2147483744"/>
          </pc:sldLayoutMkLst>
        </pc:sldLayoutChg>
        <pc:sldLayoutChg chg="add">
          <pc:chgData name="石井貴裕" userId="S::ishii-takahiro-plusdojo2022@seplus2016.onmicrosoft.com::6cde8b5d-ef95-4831-914b-8955f26a4829" providerId="AD" clId="Web-{6E073F98-2126-7E5C-E580-C85B25E2F284}" dt="2022-06-23T05:18:13.985" v="28"/>
          <pc:sldLayoutMkLst>
            <pc:docMk/>
            <pc:sldMasterMk cId="3550313118" sldId="2147483735"/>
            <pc:sldLayoutMk cId="2443051944" sldId="2147483745"/>
          </pc:sldLayoutMkLst>
        </pc:sldLayoutChg>
        <pc:sldLayoutChg chg="add">
          <pc:chgData name="石井貴裕" userId="S::ishii-takahiro-plusdojo2022@seplus2016.onmicrosoft.com::6cde8b5d-ef95-4831-914b-8955f26a4829" providerId="AD" clId="Web-{6E073F98-2126-7E5C-E580-C85B25E2F284}" dt="2022-06-23T05:18:13.985" v="28"/>
          <pc:sldLayoutMkLst>
            <pc:docMk/>
            <pc:sldMasterMk cId="3550313118" sldId="2147483735"/>
            <pc:sldLayoutMk cId="1637702101" sldId="2147483746"/>
          </pc:sldLayoutMkLst>
        </pc:sldLayoutChg>
      </pc:sldMasterChg>
    </pc:docChg>
  </pc:docChgLst>
  <pc:docChgLst>
    <pc:chgData name="齊藤茜" userId="S::saito-akane-plusdojo2022@seplus2016.onmicrosoft.com::f8ad399d-e774-46b9-b1a0-88cfe2fa1375" providerId="AD" clId="Web-{409239BC-FF4F-D4A0-8057-2093D26FF0C9}"/>
    <pc:docChg chg="modSld">
      <pc:chgData name="齊藤茜" userId="S::saito-akane-plusdojo2022@seplus2016.onmicrosoft.com::f8ad399d-e774-46b9-b1a0-88cfe2fa1375" providerId="AD" clId="Web-{409239BC-FF4F-D4A0-8057-2093D26FF0C9}" dt="2022-06-26T01:05:17.110" v="47" actId="14100"/>
      <pc:docMkLst>
        <pc:docMk/>
      </pc:docMkLst>
      <pc:sldChg chg="addSp delSp">
        <pc:chgData name="齊藤茜" userId="S::saito-akane-plusdojo2022@seplus2016.onmicrosoft.com::f8ad399d-e774-46b9-b1a0-88cfe2fa1375" providerId="AD" clId="Web-{409239BC-FF4F-D4A0-8057-2093D26FF0C9}" dt="2022-06-26T00:58:37.865" v="1"/>
        <pc:sldMkLst>
          <pc:docMk/>
          <pc:sldMk cId="830636481" sldId="256"/>
        </pc:sldMkLst>
        <pc:spChg chg="add del">
          <ac:chgData name="齊藤茜" userId="S::saito-akane-plusdojo2022@seplus2016.onmicrosoft.com::f8ad399d-e774-46b9-b1a0-88cfe2fa1375" providerId="AD" clId="Web-{409239BC-FF4F-D4A0-8057-2093D26FF0C9}" dt="2022-06-26T00:58:37.865" v="1"/>
          <ac:spMkLst>
            <pc:docMk/>
            <pc:sldMk cId="830636481" sldId="256"/>
            <ac:spMk id="4" creationId="{A6478A06-8DA8-F7B9-AEC3-6BF995261DAD}"/>
          </ac:spMkLst>
        </pc:spChg>
      </pc:sldChg>
      <pc:sldChg chg="addSp delSp modSp">
        <pc:chgData name="齊藤茜" userId="S::saito-akane-plusdojo2022@seplus2016.onmicrosoft.com::f8ad399d-e774-46b9-b1a0-88cfe2fa1375" providerId="AD" clId="Web-{409239BC-FF4F-D4A0-8057-2093D26FF0C9}" dt="2022-06-26T01:05:17.110" v="47" actId="14100"/>
        <pc:sldMkLst>
          <pc:docMk/>
          <pc:sldMk cId="2532126774" sldId="280"/>
        </pc:sldMkLst>
        <pc:spChg chg="add mod">
          <ac:chgData name="齊藤茜" userId="S::saito-akane-plusdojo2022@seplus2016.onmicrosoft.com::f8ad399d-e774-46b9-b1a0-88cfe2fa1375" providerId="AD" clId="Web-{409239BC-FF4F-D4A0-8057-2093D26FF0C9}" dt="2022-06-26T01:01:51.028" v="19" actId="14100"/>
          <ac:spMkLst>
            <pc:docMk/>
            <pc:sldMk cId="2532126774" sldId="280"/>
            <ac:spMk id="2" creationId="{3C79FF75-90CB-6DCE-7BFF-9BBE4D8E72D0}"/>
          </ac:spMkLst>
        </pc:spChg>
        <pc:spChg chg="add mod">
          <ac:chgData name="齊藤茜" userId="S::saito-akane-plusdojo2022@seplus2016.onmicrosoft.com::f8ad399d-e774-46b9-b1a0-88cfe2fa1375" providerId="AD" clId="Web-{409239BC-FF4F-D4A0-8057-2093D26FF0C9}" dt="2022-06-26T01:02:00.857" v="20" actId="1076"/>
          <ac:spMkLst>
            <pc:docMk/>
            <pc:sldMk cId="2532126774" sldId="280"/>
            <ac:spMk id="3" creationId="{81BEC56D-DA97-1407-7A87-99888FA2C89C}"/>
          </ac:spMkLst>
        </pc:spChg>
        <pc:spChg chg="add mod">
          <ac:chgData name="齊藤茜" userId="S::saito-akane-plusdojo2022@seplus2016.onmicrosoft.com::f8ad399d-e774-46b9-b1a0-88cfe2fa1375" providerId="AD" clId="Web-{409239BC-FF4F-D4A0-8057-2093D26FF0C9}" dt="2022-06-26T01:03:42.876" v="32" actId="1076"/>
          <ac:spMkLst>
            <pc:docMk/>
            <pc:sldMk cId="2532126774" sldId="280"/>
            <ac:spMk id="5" creationId="{0102FA06-8849-2D34-D07D-102845E8A6D5}"/>
          </ac:spMkLst>
        </pc:spChg>
        <pc:spChg chg="mod">
          <ac:chgData name="齊藤茜" userId="S::saito-akane-plusdojo2022@seplus2016.onmicrosoft.com::f8ad399d-e774-46b9-b1a0-88cfe2fa1375" providerId="AD" clId="Web-{409239BC-FF4F-D4A0-8057-2093D26FF0C9}" dt="2022-06-26T01:02:35.452" v="24"/>
          <ac:spMkLst>
            <pc:docMk/>
            <pc:sldMk cId="2532126774" sldId="280"/>
            <ac:spMk id="8" creationId="{006D1B0A-0A36-C19F-AD28-452353087D72}"/>
          </ac:spMkLst>
        </pc:spChg>
        <pc:spChg chg="mod topLvl">
          <ac:chgData name="齊藤茜" userId="S::saito-akane-plusdojo2022@seplus2016.onmicrosoft.com::f8ad399d-e774-46b9-b1a0-88cfe2fa1375" providerId="AD" clId="Web-{409239BC-FF4F-D4A0-8057-2093D26FF0C9}" dt="2022-06-26T01:04:05.675" v="36" actId="1076"/>
          <ac:spMkLst>
            <pc:docMk/>
            <pc:sldMk cId="2532126774" sldId="280"/>
            <ac:spMk id="9" creationId="{262BF386-890F-6186-8B39-0EAA9D3BB0DB}"/>
          </ac:spMkLst>
        </pc:spChg>
        <pc:spChg chg="mod topLvl">
          <ac:chgData name="齊藤茜" userId="S::saito-akane-plusdojo2022@seplus2016.onmicrosoft.com::f8ad399d-e774-46b9-b1a0-88cfe2fa1375" providerId="AD" clId="Web-{409239BC-FF4F-D4A0-8057-2093D26FF0C9}" dt="2022-06-26T01:04:23.972" v="38" actId="1076"/>
          <ac:spMkLst>
            <pc:docMk/>
            <pc:sldMk cId="2532126774" sldId="280"/>
            <ac:spMk id="11" creationId="{0FC566DB-2EE8-F373-79E8-424C73AB9479}"/>
          </ac:spMkLst>
        </pc:spChg>
        <pc:spChg chg="add mod">
          <ac:chgData name="齊藤茜" userId="S::saito-akane-plusdojo2022@seplus2016.onmicrosoft.com::f8ad399d-e774-46b9-b1a0-88cfe2fa1375" providerId="AD" clId="Web-{409239BC-FF4F-D4A0-8057-2093D26FF0C9}" dt="2022-06-26T01:05:12.079" v="46" actId="1076"/>
          <ac:spMkLst>
            <pc:docMk/>
            <pc:sldMk cId="2532126774" sldId="280"/>
            <ac:spMk id="14" creationId="{D9C6EB4A-E6F4-B027-5DF8-8651C5DAE9D0}"/>
          </ac:spMkLst>
        </pc:spChg>
        <pc:grpChg chg="add mod">
          <ac:chgData name="齊藤茜" userId="S::saito-akane-plusdojo2022@seplus2016.onmicrosoft.com::f8ad399d-e774-46b9-b1a0-88cfe2fa1375" providerId="AD" clId="Web-{409239BC-FF4F-D4A0-8057-2093D26FF0C9}" dt="2022-06-26T01:04:50.703" v="42" actId="14100"/>
          <ac:grpSpMkLst>
            <pc:docMk/>
            <pc:sldMk cId="2532126774" sldId="280"/>
            <ac:grpSpMk id="4" creationId="{B7C44B2F-A9C1-1620-ECF0-16C3F4EDF1CF}"/>
          </ac:grpSpMkLst>
        </pc:grpChg>
        <pc:grpChg chg="add del mod">
          <ac:chgData name="齊藤茜" userId="S::saito-akane-plusdojo2022@seplus2016.onmicrosoft.com::f8ad399d-e774-46b9-b1a0-88cfe2fa1375" providerId="AD" clId="Web-{409239BC-FF4F-D4A0-8057-2093D26FF0C9}" dt="2022-06-26T01:04:01.815" v="35"/>
          <ac:grpSpMkLst>
            <pc:docMk/>
            <pc:sldMk cId="2532126774" sldId="280"/>
            <ac:grpSpMk id="6" creationId="{F63372DC-3AD7-7940-C345-2D65C7747CF0}"/>
          </ac:grpSpMkLst>
        </pc:grpChg>
        <pc:grpChg chg="add mod">
          <ac:chgData name="齊藤茜" userId="S::saito-akane-plusdojo2022@seplus2016.onmicrosoft.com::f8ad399d-e774-46b9-b1a0-88cfe2fa1375" providerId="AD" clId="Web-{409239BC-FF4F-D4A0-8057-2093D26FF0C9}" dt="2022-06-26T01:05:17.110" v="47" actId="14100"/>
          <ac:grpSpMkLst>
            <pc:docMk/>
            <pc:sldMk cId="2532126774" sldId="280"/>
            <ac:grpSpMk id="13" creationId="{940D642D-27B5-CC0D-A27D-3A56AA3454C6}"/>
          </ac:grpSpMkLst>
        </pc:grpChg>
      </pc:sldChg>
    </pc:docChg>
  </pc:docChgLst>
  <pc:docChgLst>
    <pc:chgData name="齊藤茜" userId="S::saito-akane-plusdojo2022@seplus2016.onmicrosoft.com::f8ad399d-e774-46b9-b1a0-88cfe2fa1375" providerId="AD" clId="Web-{0DA88CAB-0125-62A8-3C09-FC8A89F66F38}"/>
    <pc:docChg chg="addSld delSld modSld">
      <pc:chgData name="齊藤茜" userId="S::saito-akane-plusdojo2022@seplus2016.onmicrosoft.com::f8ad399d-e774-46b9-b1a0-88cfe2fa1375" providerId="AD" clId="Web-{0DA88CAB-0125-62A8-3C09-FC8A89F66F38}" dt="2022-06-26T00:57:15.831" v="108"/>
      <pc:docMkLst>
        <pc:docMk/>
      </pc:docMkLst>
      <pc:sldChg chg="addSp delSp modSp new">
        <pc:chgData name="齊藤茜" userId="S::saito-akane-plusdojo2022@seplus2016.onmicrosoft.com::f8ad399d-e774-46b9-b1a0-88cfe2fa1375" providerId="AD" clId="Web-{0DA88CAB-0125-62A8-3C09-FC8A89F66F38}" dt="2022-06-26T00:53:37.684" v="70" actId="1076"/>
        <pc:sldMkLst>
          <pc:docMk/>
          <pc:sldMk cId="201493079" sldId="279"/>
        </pc:sldMkLst>
        <pc:spChg chg="del">
          <ac:chgData name="齊藤茜" userId="S::saito-akane-plusdojo2022@seplus2016.onmicrosoft.com::f8ad399d-e774-46b9-b1a0-88cfe2fa1375" providerId="AD" clId="Web-{0DA88CAB-0125-62A8-3C09-FC8A89F66F38}" dt="2022-06-26T00:40:23.466" v="1"/>
          <ac:spMkLst>
            <pc:docMk/>
            <pc:sldMk cId="201493079" sldId="279"/>
            <ac:spMk id="2" creationId="{40F4ACE8-9DB4-6795-8F64-E8EA9F02F40C}"/>
          </ac:spMkLst>
        </pc:spChg>
        <pc:spChg chg="del">
          <ac:chgData name="齊藤茜" userId="S::saito-akane-plusdojo2022@seplus2016.onmicrosoft.com::f8ad399d-e774-46b9-b1a0-88cfe2fa1375" providerId="AD" clId="Web-{0DA88CAB-0125-62A8-3C09-FC8A89F66F38}" dt="2022-06-26T00:40:28.044" v="2"/>
          <ac:spMkLst>
            <pc:docMk/>
            <pc:sldMk cId="201493079" sldId="279"/>
            <ac:spMk id="3" creationId="{4A12E757-20E9-67E7-C714-A3A9258252B4}"/>
          </ac:spMkLst>
        </pc:spChg>
        <pc:spChg chg="add del">
          <ac:chgData name="齊藤茜" userId="S::saito-akane-plusdojo2022@seplus2016.onmicrosoft.com::f8ad399d-e774-46b9-b1a0-88cfe2fa1375" providerId="AD" clId="Web-{0DA88CAB-0125-62A8-3C09-FC8A89F66F38}" dt="2022-06-26T00:50:19.710" v="46"/>
          <ac:spMkLst>
            <pc:docMk/>
            <pc:sldMk cId="201493079" sldId="279"/>
            <ac:spMk id="5" creationId="{37F13904-9301-561F-3C40-D1DD65F08E7E}"/>
          </ac:spMkLst>
        </pc:spChg>
        <pc:spChg chg="add mod">
          <ac:chgData name="齊藤茜" userId="S::saito-akane-plusdojo2022@seplus2016.onmicrosoft.com::f8ad399d-e774-46b9-b1a0-88cfe2fa1375" providerId="AD" clId="Web-{0DA88CAB-0125-62A8-3C09-FC8A89F66F38}" dt="2022-06-26T00:51:03.180" v="51" actId="14100"/>
          <ac:spMkLst>
            <pc:docMk/>
            <pc:sldMk cId="201493079" sldId="279"/>
            <ac:spMk id="7" creationId="{A8311662-6454-9E7D-9A87-13BE321F72BC}"/>
          </ac:spMkLst>
        </pc:spChg>
        <pc:picChg chg="add mod modCrop">
          <ac:chgData name="齊藤茜" userId="S::saito-akane-plusdojo2022@seplus2016.onmicrosoft.com::f8ad399d-e774-46b9-b1a0-88cfe2fa1375" providerId="AD" clId="Web-{0DA88CAB-0125-62A8-3C09-FC8A89F66F38}" dt="2022-06-26T00:42:08.938" v="16" actId="14100"/>
          <ac:picMkLst>
            <pc:docMk/>
            <pc:sldMk cId="201493079" sldId="279"/>
            <ac:picMk id="4" creationId="{DD535B18-B7BA-5185-7573-C8FB1E819C49}"/>
          </ac:picMkLst>
        </pc:picChg>
        <pc:picChg chg="add">
          <ac:chgData name="齊藤茜" userId="S::saito-akane-plusdojo2022@seplus2016.onmicrosoft.com::f8ad399d-e774-46b9-b1a0-88cfe2fa1375" providerId="AD" clId="Web-{0DA88CAB-0125-62A8-3C09-FC8A89F66F38}" dt="2022-06-26T00:53:24.059" v="68"/>
          <ac:picMkLst>
            <pc:docMk/>
            <pc:sldMk cId="201493079" sldId="279"/>
            <ac:picMk id="9" creationId="{5F081C8F-266D-FA3C-7974-1A23B1679FEB}"/>
          </ac:picMkLst>
        </pc:picChg>
        <pc:picChg chg="add mod">
          <ac:chgData name="齊藤茜" userId="S::saito-akane-plusdojo2022@seplus2016.onmicrosoft.com::f8ad399d-e774-46b9-b1a0-88cfe2fa1375" providerId="AD" clId="Web-{0DA88CAB-0125-62A8-3C09-FC8A89F66F38}" dt="2022-06-26T00:53:37.684" v="70" actId="1076"/>
          <ac:picMkLst>
            <pc:docMk/>
            <pc:sldMk cId="201493079" sldId="279"/>
            <ac:picMk id="11" creationId="{487BE2BE-50A4-C43B-5A5B-36D26FAEB8DD}"/>
          </ac:picMkLst>
        </pc:picChg>
      </pc:sldChg>
      <pc:sldChg chg="addSp delSp modSp new">
        <pc:chgData name="齊藤茜" userId="S::saito-akane-plusdojo2022@seplus2016.onmicrosoft.com::f8ad399d-e774-46b9-b1a0-88cfe2fa1375" providerId="AD" clId="Web-{0DA88CAB-0125-62A8-3C09-FC8A89F66F38}" dt="2022-06-26T00:57:15.831" v="108"/>
        <pc:sldMkLst>
          <pc:docMk/>
          <pc:sldMk cId="2532126774" sldId="280"/>
        </pc:sldMkLst>
        <pc:spChg chg="del">
          <ac:chgData name="齊藤茜" userId="S::saito-akane-plusdojo2022@seplus2016.onmicrosoft.com::f8ad399d-e774-46b9-b1a0-88cfe2fa1375" providerId="AD" clId="Web-{0DA88CAB-0125-62A8-3C09-FC8A89F66F38}" dt="2022-06-26T00:49:27.568" v="43"/>
          <ac:spMkLst>
            <pc:docMk/>
            <pc:sldMk cId="2532126774" sldId="280"/>
            <ac:spMk id="2" creationId="{55F55F39-B91C-3885-B758-D75357348344}"/>
          </ac:spMkLst>
        </pc:spChg>
        <pc:spChg chg="del">
          <ac:chgData name="齊藤茜" userId="S::saito-akane-plusdojo2022@seplus2016.onmicrosoft.com::f8ad399d-e774-46b9-b1a0-88cfe2fa1375" providerId="AD" clId="Web-{0DA88CAB-0125-62A8-3C09-FC8A89F66F38}" dt="2022-06-26T00:44:29.489" v="18"/>
          <ac:spMkLst>
            <pc:docMk/>
            <pc:sldMk cId="2532126774" sldId="280"/>
            <ac:spMk id="3" creationId="{ADF38FE3-A164-04D6-E653-A31D73FD325C}"/>
          </ac:spMkLst>
        </pc:spChg>
        <pc:spChg chg="add del mod">
          <ac:chgData name="齊藤茜" userId="S::saito-akane-plusdojo2022@seplus2016.onmicrosoft.com::f8ad399d-e774-46b9-b1a0-88cfe2fa1375" providerId="AD" clId="Web-{0DA88CAB-0125-62A8-3C09-FC8A89F66F38}" dt="2022-06-26T00:45:20.341" v="20"/>
          <ac:spMkLst>
            <pc:docMk/>
            <pc:sldMk cId="2532126774" sldId="280"/>
            <ac:spMk id="6" creationId="{60182FF1-FD52-A4CD-0DB0-80D4079EC4EF}"/>
          </ac:spMkLst>
        </pc:spChg>
        <pc:spChg chg="add mod">
          <ac:chgData name="齊藤茜" userId="S::saito-akane-plusdojo2022@seplus2016.onmicrosoft.com::f8ad399d-e774-46b9-b1a0-88cfe2fa1375" providerId="AD" clId="Web-{0DA88CAB-0125-62A8-3C09-FC8A89F66F38}" dt="2022-06-26T00:56:55.549" v="104" actId="1076"/>
          <ac:spMkLst>
            <pc:docMk/>
            <pc:sldMk cId="2532126774" sldId="280"/>
            <ac:spMk id="8" creationId="{006D1B0A-0A36-C19F-AD28-452353087D72}"/>
          </ac:spMkLst>
        </pc:spChg>
        <pc:spChg chg="add del mod">
          <ac:chgData name="齊藤茜" userId="S::saito-akane-plusdojo2022@seplus2016.onmicrosoft.com::f8ad399d-e774-46b9-b1a0-88cfe2fa1375" providerId="AD" clId="Web-{0DA88CAB-0125-62A8-3C09-FC8A89F66F38}" dt="2022-06-26T00:57:08.144" v="107"/>
          <ac:spMkLst>
            <pc:docMk/>
            <pc:sldMk cId="2532126774" sldId="280"/>
            <ac:spMk id="24" creationId="{2C22BD20-7736-790B-27B2-72C0485B3CD7}"/>
          </ac:spMkLst>
        </pc:spChg>
        <pc:spChg chg="add del mod">
          <ac:chgData name="齊藤茜" userId="S::saito-akane-plusdojo2022@seplus2016.onmicrosoft.com::f8ad399d-e774-46b9-b1a0-88cfe2fa1375" providerId="AD" clId="Web-{0DA88CAB-0125-62A8-3C09-FC8A89F66F38}" dt="2022-06-26T00:57:15.831" v="108"/>
          <ac:spMkLst>
            <pc:docMk/>
            <pc:sldMk cId="2532126774" sldId="280"/>
            <ac:spMk id="26" creationId="{3FCCA0CD-3817-3202-C0E3-FE73E09DA346}"/>
          </ac:spMkLst>
        </pc:spChg>
        <pc:picChg chg="add del mod ord">
          <ac:chgData name="齊藤茜" userId="S::saito-akane-plusdojo2022@seplus2016.onmicrosoft.com::f8ad399d-e774-46b9-b1a0-88cfe2fa1375" providerId="AD" clId="Web-{0DA88CAB-0125-62A8-3C09-FC8A89F66F38}" dt="2022-06-26T00:44:33.333" v="19"/>
          <ac:picMkLst>
            <pc:docMk/>
            <pc:sldMk cId="2532126774" sldId="280"/>
            <ac:picMk id="4" creationId="{C78C1EEE-8216-D0F0-4EC0-7EEA97D82A68}"/>
          </ac:picMkLst>
        </pc:picChg>
        <pc:picChg chg="add mod ord modCrop">
          <ac:chgData name="齊藤茜" userId="S::saito-akane-plusdojo2022@seplus2016.onmicrosoft.com::f8ad399d-e774-46b9-b1a0-88cfe2fa1375" providerId="AD" clId="Web-{0DA88CAB-0125-62A8-3C09-FC8A89F66F38}" dt="2022-06-26T00:49:19.083" v="42"/>
          <ac:picMkLst>
            <pc:docMk/>
            <pc:sldMk cId="2532126774" sldId="280"/>
            <ac:picMk id="7" creationId="{ADEDA410-93D3-85F0-6625-69E38C948FAF}"/>
          </ac:picMkLst>
        </pc:picChg>
        <pc:picChg chg="add mod">
          <ac:chgData name="齊藤茜" userId="S::saito-akane-plusdojo2022@seplus2016.onmicrosoft.com::f8ad399d-e774-46b9-b1a0-88cfe2fa1375" providerId="AD" clId="Web-{0DA88CAB-0125-62A8-3C09-FC8A89F66F38}" dt="2022-06-26T00:53:58.701" v="73" actId="1076"/>
          <ac:picMkLst>
            <pc:docMk/>
            <pc:sldMk cId="2532126774" sldId="280"/>
            <ac:picMk id="10" creationId="{79C470DF-29B7-10C8-ECC3-5CB00E31634A}"/>
          </ac:picMkLst>
        </pc:picChg>
        <pc:picChg chg="add mod">
          <ac:chgData name="齊藤茜" userId="S::saito-akane-plusdojo2022@seplus2016.onmicrosoft.com::f8ad399d-e774-46b9-b1a0-88cfe2fa1375" providerId="AD" clId="Web-{0DA88CAB-0125-62A8-3C09-FC8A89F66F38}" dt="2022-06-26T00:53:51.935" v="72" actId="1076"/>
          <ac:picMkLst>
            <pc:docMk/>
            <pc:sldMk cId="2532126774" sldId="280"/>
            <ac:picMk id="12" creationId="{60B2717F-EE70-355A-5E07-E12DE472EF99}"/>
          </ac:picMkLst>
        </pc:picChg>
        <pc:inkChg chg="add del">
          <ac:chgData name="齊藤茜" userId="S::saito-akane-plusdojo2022@seplus2016.onmicrosoft.com::f8ad399d-e774-46b9-b1a0-88cfe2fa1375" providerId="AD" clId="Web-{0DA88CAB-0125-62A8-3C09-FC8A89F66F38}" dt="2022-06-26T00:55:23.031" v="95"/>
          <ac:inkMkLst>
            <pc:docMk/>
            <pc:sldMk cId="2532126774" sldId="280"/>
            <ac:inkMk id="13" creationId="{BC982511-D1E2-CC91-858A-77CF8A868BF6}"/>
          </ac:inkMkLst>
        </pc:inkChg>
        <pc:inkChg chg="add del">
          <ac:chgData name="齊藤茜" userId="S::saito-akane-plusdojo2022@seplus2016.onmicrosoft.com::f8ad399d-e774-46b9-b1a0-88cfe2fa1375" providerId="AD" clId="Web-{0DA88CAB-0125-62A8-3C09-FC8A89F66F38}" dt="2022-06-26T00:55:20.672" v="94"/>
          <ac:inkMkLst>
            <pc:docMk/>
            <pc:sldMk cId="2532126774" sldId="280"/>
            <ac:inkMk id="14" creationId="{00C00E11-14B6-0FC2-9BEA-19AB7209FFA6}"/>
          </ac:inkMkLst>
        </pc:inkChg>
        <pc:inkChg chg="add del">
          <ac:chgData name="齊藤茜" userId="S::saito-akane-plusdojo2022@seplus2016.onmicrosoft.com::f8ad399d-e774-46b9-b1a0-88cfe2fa1375" providerId="AD" clId="Web-{0DA88CAB-0125-62A8-3C09-FC8A89F66F38}" dt="2022-06-26T00:55:18.297" v="93"/>
          <ac:inkMkLst>
            <pc:docMk/>
            <pc:sldMk cId="2532126774" sldId="280"/>
            <ac:inkMk id="15" creationId="{25B2E91F-1D72-CE0C-9FDB-F46A912D89E8}"/>
          </ac:inkMkLst>
        </pc:inkChg>
        <pc:inkChg chg="add del">
          <ac:chgData name="齊藤茜" userId="S::saito-akane-plusdojo2022@seplus2016.onmicrosoft.com::f8ad399d-e774-46b9-b1a0-88cfe2fa1375" providerId="AD" clId="Web-{0DA88CAB-0125-62A8-3C09-FC8A89F66F38}" dt="2022-06-26T00:55:15.906" v="92"/>
          <ac:inkMkLst>
            <pc:docMk/>
            <pc:sldMk cId="2532126774" sldId="280"/>
            <ac:inkMk id="16" creationId="{7811DB4F-16A8-3BCE-E41E-078C9CBC92DE}"/>
          </ac:inkMkLst>
        </pc:inkChg>
        <pc:inkChg chg="add del">
          <ac:chgData name="齊藤茜" userId="S::saito-akane-plusdojo2022@seplus2016.onmicrosoft.com::f8ad399d-e774-46b9-b1a0-88cfe2fa1375" providerId="AD" clId="Web-{0DA88CAB-0125-62A8-3C09-FC8A89F66F38}" dt="2022-06-26T00:55:13.531" v="91"/>
          <ac:inkMkLst>
            <pc:docMk/>
            <pc:sldMk cId="2532126774" sldId="280"/>
            <ac:inkMk id="17" creationId="{9E64179D-E8C7-5CF1-8E94-BFB697BEC235}"/>
          </ac:inkMkLst>
        </pc:inkChg>
        <pc:inkChg chg="add del">
          <ac:chgData name="齊藤茜" userId="S::saito-akane-plusdojo2022@seplus2016.onmicrosoft.com::f8ad399d-e774-46b9-b1a0-88cfe2fa1375" providerId="AD" clId="Web-{0DA88CAB-0125-62A8-3C09-FC8A89F66F38}" dt="2022-06-26T00:55:11.203" v="90"/>
          <ac:inkMkLst>
            <pc:docMk/>
            <pc:sldMk cId="2532126774" sldId="280"/>
            <ac:inkMk id="18" creationId="{99AF969F-B338-96AE-4E2B-DF6CE0BF3820}"/>
          </ac:inkMkLst>
        </pc:inkChg>
        <pc:inkChg chg="add del">
          <ac:chgData name="齊藤茜" userId="S::saito-akane-plusdojo2022@seplus2016.onmicrosoft.com::f8ad399d-e774-46b9-b1a0-88cfe2fa1375" providerId="AD" clId="Web-{0DA88CAB-0125-62A8-3C09-FC8A89F66F38}" dt="2022-06-26T00:55:08.874" v="89"/>
          <ac:inkMkLst>
            <pc:docMk/>
            <pc:sldMk cId="2532126774" sldId="280"/>
            <ac:inkMk id="19" creationId="{7E262405-353F-B0CE-03D8-7FEC517FAE50}"/>
          </ac:inkMkLst>
        </pc:inkChg>
        <pc:inkChg chg="add del">
          <ac:chgData name="齊藤茜" userId="S::saito-akane-plusdojo2022@seplus2016.onmicrosoft.com::f8ad399d-e774-46b9-b1a0-88cfe2fa1375" providerId="AD" clId="Web-{0DA88CAB-0125-62A8-3C09-FC8A89F66F38}" dt="2022-06-26T00:55:01.405" v="88"/>
          <ac:inkMkLst>
            <pc:docMk/>
            <pc:sldMk cId="2532126774" sldId="280"/>
            <ac:inkMk id="20" creationId="{896A2779-E582-C2A7-5057-972C260C49FD}"/>
          </ac:inkMkLst>
        </pc:inkChg>
        <pc:inkChg chg="add del">
          <ac:chgData name="齊藤茜" userId="S::saito-akane-plusdojo2022@seplus2016.onmicrosoft.com::f8ad399d-e774-46b9-b1a0-88cfe2fa1375" providerId="AD" clId="Web-{0DA88CAB-0125-62A8-3C09-FC8A89F66F38}" dt="2022-06-26T00:55:00.577" v="87"/>
          <ac:inkMkLst>
            <pc:docMk/>
            <pc:sldMk cId="2532126774" sldId="280"/>
            <ac:inkMk id="21" creationId="{0B601D77-58B7-B17A-5BC6-461BED726CFC}"/>
          </ac:inkMkLst>
        </pc:inkChg>
        <pc:inkChg chg="add del">
          <ac:chgData name="齊藤茜" userId="S::saito-akane-plusdojo2022@seplus2016.onmicrosoft.com::f8ad399d-e774-46b9-b1a0-88cfe2fa1375" providerId="AD" clId="Web-{0DA88CAB-0125-62A8-3C09-FC8A89F66F38}" dt="2022-06-26T00:54:59.218" v="86"/>
          <ac:inkMkLst>
            <pc:docMk/>
            <pc:sldMk cId="2532126774" sldId="280"/>
            <ac:inkMk id="22" creationId="{2755D8A1-C847-2757-6810-864E165334F9}"/>
          </ac:inkMkLst>
        </pc:inkChg>
        <pc:inkChg chg="add del">
          <ac:chgData name="齊藤茜" userId="S::saito-akane-plusdojo2022@seplus2016.onmicrosoft.com::f8ad399d-e774-46b9-b1a0-88cfe2fa1375" providerId="AD" clId="Web-{0DA88CAB-0125-62A8-3C09-FC8A89F66F38}" dt="2022-06-26T00:54:56.780" v="85"/>
          <ac:inkMkLst>
            <pc:docMk/>
            <pc:sldMk cId="2532126774" sldId="280"/>
            <ac:inkMk id="23" creationId="{94D2C789-D0ED-8634-4CBA-73047FE3DACF}"/>
          </ac:inkMkLst>
        </pc:inkChg>
        <pc:inkChg chg="add del">
          <ac:chgData name="齊藤茜" userId="S::saito-akane-plusdojo2022@seplus2016.onmicrosoft.com::f8ad399d-e774-46b9-b1a0-88cfe2fa1375" providerId="AD" clId="Web-{0DA88CAB-0125-62A8-3C09-FC8A89F66F38}" dt="2022-06-26T00:56:03.470" v="98"/>
          <ac:inkMkLst>
            <pc:docMk/>
            <pc:sldMk cId="2532126774" sldId="280"/>
            <ac:inkMk id="25" creationId="{F46FC7F7-9897-58E2-4999-15589D301E2F}"/>
          </ac:inkMkLst>
        </pc:inkChg>
      </pc:sldChg>
      <pc:sldChg chg="add del replId">
        <pc:chgData name="齊藤茜" userId="S::saito-akane-plusdojo2022@seplus2016.onmicrosoft.com::f8ad399d-e774-46b9-b1a0-88cfe2fa1375" providerId="AD" clId="Web-{0DA88CAB-0125-62A8-3C09-FC8A89F66F38}" dt="2022-06-26T00:50:36.554" v="48"/>
        <pc:sldMkLst>
          <pc:docMk/>
          <pc:sldMk cId="2606777782" sldId="281"/>
        </pc:sldMkLst>
      </pc:sldChg>
    </pc:docChg>
  </pc:docChgLst>
  <pc:docChgLst>
    <pc:chgData name="石井貴裕" userId="S::ishii-takahiro-plusdojo2022@seplus2016.onmicrosoft.com::6cde8b5d-ef95-4831-914b-8955f26a4829" providerId="AD" clId="Web-{402B8B2A-AA29-8642-12BC-9B4FC9700DBE}"/>
    <pc:docChg chg="modSld">
      <pc:chgData name="石井貴裕" userId="S::ishii-takahiro-plusdojo2022@seplus2016.onmicrosoft.com::6cde8b5d-ef95-4831-914b-8955f26a4829" providerId="AD" clId="Web-{402B8B2A-AA29-8642-12BC-9B4FC9700DBE}" dt="2022-06-24T00:37:44.996" v="69" actId="20577"/>
      <pc:docMkLst>
        <pc:docMk/>
      </pc:docMkLst>
      <pc:sldChg chg="modSp">
        <pc:chgData name="石井貴裕" userId="S::ishii-takahiro-plusdojo2022@seplus2016.onmicrosoft.com::6cde8b5d-ef95-4831-914b-8955f26a4829" providerId="AD" clId="Web-{402B8B2A-AA29-8642-12BC-9B4FC9700DBE}" dt="2022-06-24T00:36:31.760" v="50" actId="20577"/>
        <pc:sldMkLst>
          <pc:docMk/>
          <pc:sldMk cId="4065844983" sldId="261"/>
        </pc:sldMkLst>
        <pc:spChg chg="mod">
          <ac:chgData name="石井貴裕" userId="S::ishii-takahiro-plusdojo2022@seplus2016.onmicrosoft.com::6cde8b5d-ef95-4831-914b-8955f26a4829" providerId="AD" clId="Web-{402B8B2A-AA29-8642-12BC-9B4FC9700DBE}" dt="2022-06-24T00:36:31.760" v="50" actId="20577"/>
          <ac:spMkLst>
            <pc:docMk/>
            <pc:sldMk cId="4065844983" sldId="261"/>
            <ac:spMk id="3" creationId="{01E2178D-E017-ADDB-16D7-756470DB597F}"/>
          </ac:spMkLst>
        </pc:spChg>
      </pc:sldChg>
      <pc:sldChg chg="modSp">
        <pc:chgData name="石井貴裕" userId="S::ishii-takahiro-plusdojo2022@seplus2016.onmicrosoft.com::6cde8b5d-ef95-4831-914b-8955f26a4829" providerId="AD" clId="Web-{402B8B2A-AA29-8642-12BC-9B4FC9700DBE}" dt="2022-06-24T00:37:44.996" v="69" actId="20577"/>
        <pc:sldMkLst>
          <pc:docMk/>
          <pc:sldMk cId="2243722344" sldId="262"/>
        </pc:sldMkLst>
        <pc:spChg chg="mod">
          <ac:chgData name="石井貴裕" userId="S::ishii-takahiro-plusdojo2022@seplus2016.onmicrosoft.com::6cde8b5d-ef95-4831-914b-8955f26a4829" providerId="AD" clId="Web-{402B8B2A-AA29-8642-12BC-9B4FC9700DBE}" dt="2022-06-24T00:37:44.996" v="69" actId="20577"/>
          <ac:spMkLst>
            <pc:docMk/>
            <pc:sldMk cId="2243722344" sldId="262"/>
            <ac:spMk id="3" creationId="{E2C4A07F-F9C0-7DA1-B491-09F94E1DE3D9}"/>
          </ac:spMkLst>
        </pc:spChg>
      </pc:sldChg>
    </pc:docChg>
  </pc:docChgLst>
  <pc:docChgLst>
    <pc:chgData name="照井貴之" userId="S::terui-takayuki-plusdojo2022@seplus2016.onmicrosoft.com::b8b04df1-bcaf-4390-ac93-f2dd43641b9e" providerId="AD" clId="Web-{1EB68836-283F-403D-8F73-342A93BBD6D4}"/>
    <pc:docChg chg="addSld modSld sldOrd">
      <pc:chgData name="照井貴之" userId="S::terui-takayuki-plusdojo2022@seplus2016.onmicrosoft.com::b8b04df1-bcaf-4390-ac93-f2dd43641b9e" providerId="AD" clId="Web-{1EB68836-283F-403D-8F73-342A93BBD6D4}" dt="2022-06-24T08:28:47.705" v="17" actId="20577"/>
      <pc:docMkLst>
        <pc:docMk/>
      </pc:docMkLst>
      <pc:sldChg chg="modSp">
        <pc:chgData name="照井貴之" userId="S::terui-takayuki-plusdojo2022@seplus2016.onmicrosoft.com::b8b04df1-bcaf-4390-ac93-f2dd43641b9e" providerId="AD" clId="Web-{1EB68836-283F-403D-8F73-342A93BBD6D4}" dt="2022-06-24T08:28:47.705" v="17" actId="20577"/>
        <pc:sldMkLst>
          <pc:docMk/>
          <pc:sldMk cId="1734308287" sldId="276"/>
        </pc:sldMkLst>
        <pc:spChg chg="mod">
          <ac:chgData name="照井貴之" userId="S::terui-takayuki-plusdojo2022@seplus2016.onmicrosoft.com::b8b04df1-bcaf-4390-ac93-f2dd43641b9e" providerId="AD" clId="Web-{1EB68836-283F-403D-8F73-342A93BBD6D4}" dt="2022-06-24T08:28:47.705" v="17" actId="20577"/>
          <ac:spMkLst>
            <pc:docMk/>
            <pc:sldMk cId="1734308287" sldId="276"/>
            <ac:spMk id="3" creationId="{E0DD5794-1793-F87A-61B1-7015AA460659}"/>
          </ac:spMkLst>
        </pc:spChg>
      </pc:sldChg>
      <pc:sldChg chg="new ord">
        <pc:chgData name="照井貴之" userId="S::terui-takayuki-plusdojo2022@seplus2016.onmicrosoft.com::b8b04df1-bcaf-4390-ac93-f2dd43641b9e" providerId="AD" clId="Web-{1EB68836-283F-403D-8F73-342A93BBD6D4}" dt="2022-06-24T08:17:42.450" v="1"/>
        <pc:sldMkLst>
          <pc:docMk/>
          <pc:sldMk cId="469708037" sldId="278"/>
        </pc:sldMkLst>
      </pc:sldChg>
    </pc:docChg>
  </pc:docChgLst>
  <pc:docChgLst>
    <pc:chgData name="齊藤茜" userId="S::saito-akane-plusdojo2022@seplus2016.onmicrosoft.com::f8ad399d-e774-46b9-b1a0-88cfe2fa1375" providerId="AD" clId="Web-{3BB19B12-7F0F-4201-C997-A1FA6EAC915F}"/>
    <pc:docChg chg="addSld delSld modSld sldOrd">
      <pc:chgData name="齊藤茜" userId="S::saito-akane-plusdojo2022@seplus2016.onmicrosoft.com::f8ad399d-e774-46b9-b1a0-88cfe2fa1375" providerId="AD" clId="Web-{3BB19B12-7F0F-4201-C997-A1FA6EAC915F}" dt="2022-06-28T14:12:00.620" v="1647"/>
      <pc:docMkLst>
        <pc:docMk/>
      </pc:docMkLst>
      <pc:sldChg chg="addSp delSp modSp">
        <pc:chgData name="齊藤茜" userId="S::saito-akane-plusdojo2022@seplus2016.onmicrosoft.com::f8ad399d-e774-46b9-b1a0-88cfe2fa1375" providerId="AD" clId="Web-{3BB19B12-7F0F-4201-C997-A1FA6EAC915F}" dt="2022-06-28T12:50:47.151" v="982" actId="20577"/>
        <pc:sldMkLst>
          <pc:docMk/>
          <pc:sldMk cId="1410712115" sldId="286"/>
        </pc:sldMkLst>
        <pc:spChg chg="mod">
          <ac:chgData name="齊藤茜" userId="S::saito-akane-plusdojo2022@seplus2016.onmicrosoft.com::f8ad399d-e774-46b9-b1a0-88cfe2fa1375" providerId="AD" clId="Web-{3BB19B12-7F0F-4201-C997-A1FA6EAC915F}" dt="2022-06-28T12:42:47.025" v="882" actId="14100"/>
          <ac:spMkLst>
            <pc:docMk/>
            <pc:sldMk cId="1410712115" sldId="286"/>
            <ac:spMk id="9" creationId="{A27D2ADB-7298-60FB-61F1-EA28CE8C55EB}"/>
          </ac:spMkLst>
        </pc:spChg>
        <pc:spChg chg="mod">
          <ac:chgData name="齊藤茜" userId="S::saito-akane-plusdojo2022@seplus2016.onmicrosoft.com::f8ad399d-e774-46b9-b1a0-88cfe2fa1375" providerId="AD" clId="Web-{3BB19B12-7F0F-4201-C997-A1FA6EAC915F}" dt="2022-06-28T12:22:16.526" v="740" actId="20577"/>
          <ac:spMkLst>
            <pc:docMk/>
            <pc:sldMk cId="1410712115" sldId="286"/>
            <ac:spMk id="10" creationId="{C0CD481A-96A8-7082-3904-DF038A99F15B}"/>
          </ac:spMkLst>
        </pc:spChg>
        <pc:spChg chg="mod">
          <ac:chgData name="齊藤茜" userId="S::saito-akane-plusdojo2022@seplus2016.onmicrosoft.com::f8ad399d-e774-46b9-b1a0-88cfe2fa1375" providerId="AD" clId="Web-{3BB19B12-7F0F-4201-C997-A1FA6EAC915F}" dt="2022-06-28T12:46:06.155" v="929" actId="1076"/>
          <ac:spMkLst>
            <pc:docMk/>
            <pc:sldMk cId="1410712115" sldId="286"/>
            <ac:spMk id="47" creationId="{12807E00-14EC-B032-8A08-B9F012287546}"/>
          </ac:spMkLst>
        </pc:spChg>
        <pc:spChg chg="mod">
          <ac:chgData name="齊藤茜" userId="S::saito-akane-plusdojo2022@seplus2016.onmicrosoft.com::f8ad399d-e774-46b9-b1a0-88cfe2fa1375" providerId="AD" clId="Web-{3BB19B12-7F0F-4201-C997-A1FA6EAC915F}" dt="2022-06-28T12:46:53.140" v="933" actId="20577"/>
          <ac:spMkLst>
            <pc:docMk/>
            <pc:sldMk cId="1410712115" sldId="286"/>
            <ac:spMk id="53" creationId="{13E0C964-438D-FB8C-B32C-9F13026992B7}"/>
          </ac:spMkLst>
        </pc:spChg>
        <pc:spChg chg="mod">
          <ac:chgData name="齊藤茜" userId="S::saito-akane-plusdojo2022@seplus2016.onmicrosoft.com::f8ad399d-e774-46b9-b1a0-88cfe2fa1375" providerId="AD" clId="Web-{3BB19B12-7F0F-4201-C997-A1FA6EAC915F}" dt="2022-06-28T12:50:47.151" v="982" actId="20577"/>
          <ac:spMkLst>
            <pc:docMk/>
            <pc:sldMk cId="1410712115" sldId="286"/>
            <ac:spMk id="55" creationId="{42401E40-D722-8FCD-CCFD-FCC3721AB64C}"/>
          </ac:spMkLst>
        </pc:spChg>
        <pc:spChg chg="mod">
          <ac:chgData name="齊藤茜" userId="S::saito-akane-plusdojo2022@seplus2016.onmicrosoft.com::f8ad399d-e774-46b9-b1a0-88cfe2fa1375" providerId="AD" clId="Web-{3BB19B12-7F0F-4201-C997-A1FA6EAC915F}" dt="2022-06-28T12:40:40.569" v="855" actId="1076"/>
          <ac:spMkLst>
            <pc:docMk/>
            <pc:sldMk cId="1410712115" sldId="286"/>
            <ac:spMk id="56" creationId="{B873C0ED-52FC-E123-CA29-2C1DBD8C51C1}"/>
          </ac:spMkLst>
        </pc:spChg>
        <pc:spChg chg="topLvl">
          <ac:chgData name="齊藤茜" userId="S::saito-akane-plusdojo2022@seplus2016.onmicrosoft.com::f8ad399d-e774-46b9-b1a0-88cfe2fa1375" providerId="AD" clId="Web-{3BB19B12-7F0F-4201-C997-A1FA6EAC915F}" dt="2022-06-28T12:09:43.533" v="684"/>
          <ac:spMkLst>
            <pc:docMk/>
            <pc:sldMk cId="1410712115" sldId="286"/>
            <ac:spMk id="61" creationId="{A0C5B560-1C1E-0EAE-C3D9-D6FD2AAABACB}"/>
          </ac:spMkLst>
        </pc:spChg>
        <pc:spChg chg="topLvl">
          <ac:chgData name="齊藤茜" userId="S::saito-akane-plusdojo2022@seplus2016.onmicrosoft.com::f8ad399d-e774-46b9-b1a0-88cfe2fa1375" providerId="AD" clId="Web-{3BB19B12-7F0F-4201-C997-A1FA6EAC915F}" dt="2022-06-28T12:09:43.533" v="684"/>
          <ac:spMkLst>
            <pc:docMk/>
            <pc:sldMk cId="1410712115" sldId="286"/>
            <ac:spMk id="62" creationId="{B2BA4EF6-4E29-A348-4C7B-75B9FA46B005}"/>
          </ac:spMkLst>
        </pc:spChg>
        <pc:spChg chg="topLvl">
          <ac:chgData name="齊藤茜" userId="S::saito-akane-plusdojo2022@seplus2016.onmicrosoft.com::f8ad399d-e774-46b9-b1a0-88cfe2fa1375" providerId="AD" clId="Web-{3BB19B12-7F0F-4201-C997-A1FA6EAC915F}" dt="2022-06-28T12:09:43.533" v="684"/>
          <ac:spMkLst>
            <pc:docMk/>
            <pc:sldMk cId="1410712115" sldId="286"/>
            <ac:spMk id="64" creationId="{9EF606A7-E20C-4B8D-23FB-C36C9D0A2D6C}"/>
          </ac:spMkLst>
        </pc:spChg>
        <pc:spChg chg="topLvl">
          <ac:chgData name="齊藤茜" userId="S::saito-akane-plusdojo2022@seplus2016.onmicrosoft.com::f8ad399d-e774-46b9-b1a0-88cfe2fa1375" providerId="AD" clId="Web-{3BB19B12-7F0F-4201-C997-A1FA6EAC915F}" dt="2022-06-28T12:09:43.533" v="684"/>
          <ac:spMkLst>
            <pc:docMk/>
            <pc:sldMk cId="1410712115" sldId="286"/>
            <ac:spMk id="66" creationId="{5572C4EB-2B5A-7A1B-82D8-E3C7ED223907}"/>
          </ac:spMkLst>
        </pc:spChg>
        <pc:grpChg chg="del topLvl">
          <ac:chgData name="齊藤茜" userId="S::saito-akane-plusdojo2022@seplus2016.onmicrosoft.com::f8ad399d-e774-46b9-b1a0-88cfe2fa1375" providerId="AD" clId="Web-{3BB19B12-7F0F-4201-C997-A1FA6EAC915F}" dt="2022-06-28T12:09:57.237" v="685"/>
          <ac:grpSpMkLst>
            <pc:docMk/>
            <pc:sldMk cId="1410712115" sldId="286"/>
            <ac:grpSpMk id="60" creationId="{6C6349C0-1819-DA55-5B7D-4A4C7242AE57}"/>
          </ac:grpSpMkLst>
        </pc:grpChg>
        <pc:grpChg chg="del topLvl">
          <ac:chgData name="齊藤茜" userId="S::saito-akane-plusdojo2022@seplus2016.onmicrosoft.com::f8ad399d-e774-46b9-b1a0-88cfe2fa1375" providerId="AD" clId="Web-{3BB19B12-7F0F-4201-C997-A1FA6EAC915F}" dt="2022-06-28T12:10:08.284" v="686"/>
          <ac:grpSpMkLst>
            <pc:docMk/>
            <pc:sldMk cId="1410712115" sldId="286"/>
            <ac:grpSpMk id="63" creationId="{657897EB-83BE-3132-0ECC-859DBA60E9D4}"/>
          </ac:grpSpMkLst>
        </pc:grpChg>
        <pc:grpChg chg="del topLvl">
          <ac:chgData name="齊藤茜" userId="S::saito-akane-plusdojo2022@seplus2016.onmicrosoft.com::f8ad399d-e774-46b9-b1a0-88cfe2fa1375" providerId="AD" clId="Web-{3BB19B12-7F0F-4201-C997-A1FA6EAC915F}" dt="2022-06-28T12:10:17.081" v="687"/>
          <ac:grpSpMkLst>
            <pc:docMk/>
            <pc:sldMk cId="1410712115" sldId="286"/>
            <ac:grpSpMk id="65" creationId="{F46D893F-90B0-1BFB-71BD-2704CBF5C397}"/>
          </ac:grpSpMkLst>
        </pc:grpChg>
        <pc:grpChg chg="del topLvl">
          <ac:chgData name="齊藤茜" userId="S::saito-akane-plusdojo2022@seplus2016.onmicrosoft.com::f8ad399d-e774-46b9-b1a0-88cfe2fa1375" providerId="AD" clId="Web-{3BB19B12-7F0F-4201-C997-A1FA6EAC915F}" dt="2022-06-28T12:10:25.503" v="688"/>
          <ac:grpSpMkLst>
            <pc:docMk/>
            <pc:sldMk cId="1410712115" sldId="286"/>
            <ac:grpSpMk id="67" creationId="{ADC9C637-8052-7905-AD43-82D87E566756}"/>
          </ac:grpSpMkLst>
        </pc:grpChg>
        <pc:grpChg chg="del">
          <ac:chgData name="齊藤茜" userId="S::saito-akane-plusdojo2022@seplus2016.onmicrosoft.com::f8ad399d-e774-46b9-b1a0-88cfe2fa1375" providerId="AD" clId="Web-{3BB19B12-7F0F-4201-C997-A1FA6EAC915F}" dt="2022-06-28T12:09:43.533" v="684"/>
          <ac:grpSpMkLst>
            <pc:docMk/>
            <pc:sldMk cId="1410712115" sldId="286"/>
            <ac:grpSpMk id="88" creationId="{569A35CE-4C16-CCF9-D4FF-C294BBE65C6F}"/>
          </ac:grpSpMkLst>
        </pc:grpChg>
        <pc:grpChg chg="del">
          <ac:chgData name="齊藤茜" userId="S::saito-akane-plusdojo2022@seplus2016.onmicrosoft.com::f8ad399d-e774-46b9-b1a0-88cfe2fa1375" providerId="AD" clId="Web-{3BB19B12-7F0F-4201-C997-A1FA6EAC915F}" dt="2022-06-28T12:19:24.081" v="726"/>
          <ac:grpSpMkLst>
            <pc:docMk/>
            <pc:sldMk cId="1410712115" sldId="286"/>
            <ac:grpSpMk id="95" creationId="{68CA5042-6A51-2386-0E52-1BB154848DB6}"/>
          </ac:grpSpMkLst>
        </pc:grpChg>
        <pc:picChg chg="add mod">
          <ac:chgData name="齊藤茜" userId="S::saito-akane-plusdojo2022@seplus2016.onmicrosoft.com::f8ad399d-e774-46b9-b1a0-88cfe2fa1375" providerId="AD" clId="Web-{3BB19B12-7F0F-4201-C997-A1FA6EAC915F}" dt="2022-06-28T12:12:50.428" v="698" actId="1076"/>
          <ac:picMkLst>
            <pc:docMk/>
            <pc:sldMk cId="1410712115" sldId="286"/>
            <ac:picMk id="2" creationId="{520C4359-6DB0-CBAE-7756-EE8A9C313AF4}"/>
          </ac:picMkLst>
        </pc:picChg>
        <pc:picChg chg="add mod">
          <ac:chgData name="齊藤茜" userId="S::saito-akane-plusdojo2022@seplus2016.onmicrosoft.com::f8ad399d-e774-46b9-b1a0-88cfe2fa1375" providerId="AD" clId="Web-{3BB19B12-7F0F-4201-C997-A1FA6EAC915F}" dt="2022-06-28T12:19:57.507" v="730" actId="1076"/>
          <ac:picMkLst>
            <pc:docMk/>
            <pc:sldMk cId="1410712115" sldId="286"/>
            <ac:picMk id="5" creationId="{07822D1B-5FA5-E3BD-B5B3-D4648229CB84}"/>
          </ac:picMkLst>
        </pc:picChg>
        <pc:picChg chg="add mod">
          <ac:chgData name="齊藤茜" userId="S::saito-akane-plusdojo2022@seplus2016.onmicrosoft.com::f8ad399d-e774-46b9-b1a0-88cfe2fa1375" providerId="AD" clId="Web-{3BB19B12-7F0F-4201-C997-A1FA6EAC915F}" dt="2022-06-28T12:20:05.382" v="732" actId="1076"/>
          <ac:picMkLst>
            <pc:docMk/>
            <pc:sldMk cId="1410712115" sldId="286"/>
            <ac:picMk id="8" creationId="{5F655CE5-D1EE-1F60-47DC-BDEB68BF981E}"/>
          </ac:picMkLst>
        </pc:picChg>
        <pc:picChg chg="mod topLvl">
          <ac:chgData name="齊藤茜" userId="S::saito-akane-plusdojo2022@seplus2016.onmicrosoft.com::f8ad399d-e774-46b9-b1a0-88cfe2fa1375" providerId="AD" clId="Web-{3BB19B12-7F0F-4201-C997-A1FA6EAC915F}" dt="2022-06-28T12:17:30.763" v="704" actId="1076"/>
          <ac:picMkLst>
            <pc:docMk/>
            <pc:sldMk cId="1410712115" sldId="286"/>
            <ac:picMk id="68" creationId="{EC623F41-88A9-4394-38D2-9D1C6E39275D}"/>
          </ac:picMkLst>
        </pc:picChg>
        <pc:picChg chg="topLvl">
          <ac:chgData name="齊藤茜" userId="S::saito-akane-plusdojo2022@seplus2016.onmicrosoft.com::f8ad399d-e774-46b9-b1a0-88cfe2fa1375" providerId="AD" clId="Web-{3BB19B12-7F0F-4201-C997-A1FA6EAC915F}" dt="2022-06-28T12:10:25.503" v="688"/>
          <ac:picMkLst>
            <pc:docMk/>
            <pc:sldMk cId="1410712115" sldId="286"/>
            <ac:picMk id="69" creationId="{EF70EFFE-6AFF-7275-552D-661461A80F04}"/>
          </ac:picMkLst>
        </pc:picChg>
        <pc:picChg chg="topLvl">
          <ac:chgData name="齊藤茜" userId="S::saito-akane-plusdojo2022@seplus2016.onmicrosoft.com::f8ad399d-e774-46b9-b1a0-88cfe2fa1375" providerId="AD" clId="Web-{3BB19B12-7F0F-4201-C997-A1FA6EAC915F}" dt="2022-06-28T12:10:25.503" v="688"/>
          <ac:picMkLst>
            <pc:docMk/>
            <pc:sldMk cId="1410712115" sldId="286"/>
            <ac:picMk id="70" creationId="{9DEFFC16-A5B6-EA23-5B0C-E07D2DD4394D}"/>
          </ac:picMkLst>
        </pc:picChg>
        <pc:picChg chg="topLvl">
          <ac:chgData name="齊藤茜" userId="S::saito-akane-plusdojo2022@seplus2016.onmicrosoft.com::f8ad399d-e774-46b9-b1a0-88cfe2fa1375" providerId="AD" clId="Web-{3BB19B12-7F0F-4201-C997-A1FA6EAC915F}" dt="2022-06-28T12:10:25.503" v="688"/>
          <ac:picMkLst>
            <pc:docMk/>
            <pc:sldMk cId="1410712115" sldId="286"/>
            <ac:picMk id="71" creationId="{65B52FD9-FE2C-A547-7A31-262B8584219E}"/>
          </ac:picMkLst>
        </pc:picChg>
        <pc:picChg chg="del mod topLvl">
          <ac:chgData name="齊藤茜" userId="S::saito-akane-plusdojo2022@seplus2016.onmicrosoft.com::f8ad399d-e774-46b9-b1a0-88cfe2fa1375" providerId="AD" clId="Web-{3BB19B12-7F0F-4201-C997-A1FA6EAC915F}" dt="2022-06-28T12:21:16.180" v="737"/>
          <ac:picMkLst>
            <pc:docMk/>
            <pc:sldMk cId="1410712115" sldId="286"/>
            <ac:picMk id="72" creationId="{C378B7AB-DE72-AA44-E135-B4582B211FDC}"/>
          </ac:picMkLst>
        </pc:picChg>
        <pc:picChg chg="topLvl">
          <ac:chgData name="齊藤茜" userId="S::saito-akane-plusdojo2022@seplus2016.onmicrosoft.com::f8ad399d-e774-46b9-b1a0-88cfe2fa1375" providerId="AD" clId="Web-{3BB19B12-7F0F-4201-C997-A1FA6EAC915F}" dt="2022-06-28T12:10:17.081" v="687"/>
          <ac:picMkLst>
            <pc:docMk/>
            <pc:sldMk cId="1410712115" sldId="286"/>
            <ac:picMk id="73" creationId="{47BA7D35-C83E-C012-CAB4-04D324206774}"/>
          </ac:picMkLst>
        </pc:picChg>
        <pc:picChg chg="topLvl">
          <ac:chgData name="齊藤茜" userId="S::saito-akane-plusdojo2022@seplus2016.onmicrosoft.com::f8ad399d-e774-46b9-b1a0-88cfe2fa1375" providerId="AD" clId="Web-{3BB19B12-7F0F-4201-C997-A1FA6EAC915F}" dt="2022-06-28T12:10:17.081" v="687"/>
          <ac:picMkLst>
            <pc:docMk/>
            <pc:sldMk cId="1410712115" sldId="286"/>
            <ac:picMk id="74" creationId="{D1B4D872-3941-2A7E-098E-795F5B789C42}"/>
          </ac:picMkLst>
        </pc:picChg>
        <pc:picChg chg="topLvl">
          <ac:chgData name="齊藤茜" userId="S::saito-akane-plusdojo2022@seplus2016.onmicrosoft.com::f8ad399d-e774-46b9-b1a0-88cfe2fa1375" providerId="AD" clId="Web-{3BB19B12-7F0F-4201-C997-A1FA6EAC915F}" dt="2022-06-28T12:10:17.081" v="687"/>
          <ac:picMkLst>
            <pc:docMk/>
            <pc:sldMk cId="1410712115" sldId="286"/>
            <ac:picMk id="75" creationId="{10FB92BC-BBE4-E871-2040-731E379F7DE1}"/>
          </ac:picMkLst>
        </pc:picChg>
        <pc:picChg chg="mod topLvl">
          <ac:chgData name="齊藤茜" userId="S::saito-akane-plusdojo2022@seplus2016.onmicrosoft.com::f8ad399d-e774-46b9-b1a0-88cfe2fa1375" providerId="AD" clId="Web-{3BB19B12-7F0F-4201-C997-A1FA6EAC915F}" dt="2022-06-28T12:21:07.383" v="735" actId="1076"/>
          <ac:picMkLst>
            <pc:docMk/>
            <pc:sldMk cId="1410712115" sldId="286"/>
            <ac:picMk id="76" creationId="{CB6164A7-74A3-5324-2758-9298734D28A8}"/>
          </ac:picMkLst>
        </pc:picChg>
        <pc:picChg chg="topLvl">
          <ac:chgData name="齊藤茜" userId="S::saito-akane-plusdojo2022@seplus2016.onmicrosoft.com::f8ad399d-e774-46b9-b1a0-88cfe2fa1375" providerId="AD" clId="Web-{3BB19B12-7F0F-4201-C997-A1FA6EAC915F}" dt="2022-06-28T12:10:17.081" v="687"/>
          <ac:picMkLst>
            <pc:docMk/>
            <pc:sldMk cId="1410712115" sldId="286"/>
            <ac:picMk id="77" creationId="{834ACE90-0721-2E91-2C03-5ACD3E821810}"/>
          </ac:picMkLst>
        </pc:picChg>
        <pc:picChg chg="mod topLvl">
          <ac:chgData name="齊藤茜" userId="S::saito-akane-plusdojo2022@seplus2016.onmicrosoft.com::f8ad399d-e774-46b9-b1a0-88cfe2fa1375" providerId="AD" clId="Web-{3BB19B12-7F0F-4201-C997-A1FA6EAC915F}" dt="2022-06-28T12:12:31.787" v="696" actId="1076"/>
          <ac:picMkLst>
            <pc:docMk/>
            <pc:sldMk cId="1410712115" sldId="286"/>
            <ac:picMk id="78" creationId="{6F05DD7D-A11D-2D93-F997-23855C2A9373}"/>
          </ac:picMkLst>
        </pc:picChg>
        <pc:picChg chg="topLvl">
          <ac:chgData name="齊藤茜" userId="S::saito-akane-plusdojo2022@seplus2016.onmicrosoft.com::f8ad399d-e774-46b9-b1a0-88cfe2fa1375" providerId="AD" clId="Web-{3BB19B12-7F0F-4201-C997-A1FA6EAC915F}" dt="2022-06-28T12:10:08.284" v="686"/>
          <ac:picMkLst>
            <pc:docMk/>
            <pc:sldMk cId="1410712115" sldId="286"/>
            <ac:picMk id="79" creationId="{25C5F04D-CF7A-B338-8B15-33FC8F4A67B4}"/>
          </ac:picMkLst>
        </pc:picChg>
        <pc:picChg chg="topLvl">
          <ac:chgData name="齊藤茜" userId="S::saito-akane-plusdojo2022@seplus2016.onmicrosoft.com::f8ad399d-e774-46b9-b1a0-88cfe2fa1375" providerId="AD" clId="Web-{3BB19B12-7F0F-4201-C997-A1FA6EAC915F}" dt="2022-06-28T12:10:08.284" v="686"/>
          <ac:picMkLst>
            <pc:docMk/>
            <pc:sldMk cId="1410712115" sldId="286"/>
            <ac:picMk id="80" creationId="{E1113D1D-0965-0A2B-400E-CEC87A89300B}"/>
          </ac:picMkLst>
        </pc:picChg>
        <pc:picChg chg="topLvl">
          <ac:chgData name="齊藤茜" userId="S::saito-akane-plusdojo2022@seplus2016.onmicrosoft.com::f8ad399d-e774-46b9-b1a0-88cfe2fa1375" providerId="AD" clId="Web-{3BB19B12-7F0F-4201-C997-A1FA6EAC915F}" dt="2022-06-28T12:10:08.284" v="686"/>
          <ac:picMkLst>
            <pc:docMk/>
            <pc:sldMk cId="1410712115" sldId="286"/>
            <ac:picMk id="81" creationId="{DEC0324B-87AE-019A-44F2-86538B7ED833}"/>
          </ac:picMkLst>
        </pc:picChg>
        <pc:picChg chg="topLvl">
          <ac:chgData name="齊藤茜" userId="S::saito-akane-plusdojo2022@seplus2016.onmicrosoft.com::f8ad399d-e774-46b9-b1a0-88cfe2fa1375" providerId="AD" clId="Web-{3BB19B12-7F0F-4201-C997-A1FA6EAC915F}" dt="2022-06-28T12:10:08.284" v="686"/>
          <ac:picMkLst>
            <pc:docMk/>
            <pc:sldMk cId="1410712115" sldId="286"/>
            <ac:picMk id="82" creationId="{E97DAD32-12D4-8DFA-954F-6806FFB585F6}"/>
          </ac:picMkLst>
        </pc:picChg>
        <pc:picChg chg="topLvl">
          <ac:chgData name="齊藤茜" userId="S::saito-akane-plusdojo2022@seplus2016.onmicrosoft.com::f8ad399d-e774-46b9-b1a0-88cfe2fa1375" providerId="AD" clId="Web-{3BB19B12-7F0F-4201-C997-A1FA6EAC915F}" dt="2022-06-28T12:09:57.237" v="685"/>
          <ac:picMkLst>
            <pc:docMk/>
            <pc:sldMk cId="1410712115" sldId="286"/>
            <ac:picMk id="83" creationId="{A1B7E380-641A-B0BF-9B01-7119D51DB01E}"/>
          </ac:picMkLst>
        </pc:picChg>
        <pc:picChg chg="topLvl">
          <ac:chgData name="齊藤茜" userId="S::saito-akane-plusdojo2022@seplus2016.onmicrosoft.com::f8ad399d-e774-46b9-b1a0-88cfe2fa1375" providerId="AD" clId="Web-{3BB19B12-7F0F-4201-C997-A1FA6EAC915F}" dt="2022-06-28T12:09:57.237" v="685"/>
          <ac:picMkLst>
            <pc:docMk/>
            <pc:sldMk cId="1410712115" sldId="286"/>
            <ac:picMk id="84" creationId="{99C1F896-3175-8C4E-9AE9-5B1502F1DCFD}"/>
          </ac:picMkLst>
        </pc:picChg>
        <pc:picChg chg="topLvl">
          <ac:chgData name="齊藤茜" userId="S::saito-akane-plusdojo2022@seplus2016.onmicrosoft.com::f8ad399d-e774-46b9-b1a0-88cfe2fa1375" providerId="AD" clId="Web-{3BB19B12-7F0F-4201-C997-A1FA6EAC915F}" dt="2022-06-28T12:09:57.237" v="685"/>
          <ac:picMkLst>
            <pc:docMk/>
            <pc:sldMk cId="1410712115" sldId="286"/>
            <ac:picMk id="85" creationId="{91CF9B77-356A-0B6D-82DC-4D5C5ACA4AC5}"/>
          </ac:picMkLst>
        </pc:picChg>
        <pc:picChg chg="topLvl">
          <ac:chgData name="齊藤茜" userId="S::saito-akane-plusdojo2022@seplus2016.onmicrosoft.com::f8ad399d-e774-46b9-b1a0-88cfe2fa1375" providerId="AD" clId="Web-{3BB19B12-7F0F-4201-C997-A1FA6EAC915F}" dt="2022-06-28T12:09:57.237" v="685"/>
          <ac:picMkLst>
            <pc:docMk/>
            <pc:sldMk cId="1410712115" sldId="286"/>
            <ac:picMk id="86" creationId="{15ECB7ED-B032-5293-A09C-A7A7F3292327}"/>
          </ac:picMkLst>
        </pc:picChg>
        <pc:picChg chg="topLvl">
          <ac:chgData name="齊藤茜" userId="S::saito-akane-plusdojo2022@seplus2016.onmicrosoft.com::f8ad399d-e774-46b9-b1a0-88cfe2fa1375" providerId="AD" clId="Web-{3BB19B12-7F0F-4201-C997-A1FA6EAC915F}" dt="2022-06-28T12:09:57.237" v="685"/>
          <ac:picMkLst>
            <pc:docMk/>
            <pc:sldMk cId="1410712115" sldId="286"/>
            <ac:picMk id="87" creationId="{41B04584-B4EB-B24D-E6D7-49BC4FD1CC82}"/>
          </ac:picMkLst>
        </pc:picChg>
        <pc:picChg chg="topLvl">
          <ac:chgData name="齊藤茜" userId="S::saito-akane-plusdojo2022@seplus2016.onmicrosoft.com::f8ad399d-e774-46b9-b1a0-88cfe2fa1375" providerId="AD" clId="Web-{3BB19B12-7F0F-4201-C997-A1FA6EAC915F}" dt="2022-06-28T12:19:24.081" v="726"/>
          <ac:picMkLst>
            <pc:docMk/>
            <pc:sldMk cId="1410712115" sldId="286"/>
            <ac:picMk id="90" creationId="{85B20E76-E142-0F91-290E-460AFFE1FF6A}"/>
          </ac:picMkLst>
        </pc:picChg>
        <pc:picChg chg="del mod topLvl">
          <ac:chgData name="齊藤茜" userId="S::saito-akane-plusdojo2022@seplus2016.onmicrosoft.com::f8ad399d-e774-46b9-b1a0-88cfe2fa1375" providerId="AD" clId="Web-{3BB19B12-7F0F-4201-C997-A1FA6EAC915F}" dt="2022-06-28T12:45:50.701" v="925"/>
          <ac:picMkLst>
            <pc:docMk/>
            <pc:sldMk cId="1410712115" sldId="286"/>
            <ac:picMk id="91" creationId="{1FB5795E-9EA7-99E8-B2B9-7EB949E4DA9E}"/>
          </ac:picMkLst>
        </pc:picChg>
        <pc:picChg chg="topLvl">
          <ac:chgData name="齊藤茜" userId="S::saito-akane-plusdojo2022@seplus2016.onmicrosoft.com::f8ad399d-e774-46b9-b1a0-88cfe2fa1375" providerId="AD" clId="Web-{3BB19B12-7F0F-4201-C997-A1FA6EAC915F}" dt="2022-06-28T12:19:24.081" v="726"/>
          <ac:picMkLst>
            <pc:docMk/>
            <pc:sldMk cId="1410712115" sldId="286"/>
            <ac:picMk id="92" creationId="{194EF255-AD4E-136F-6F2B-B6DEEA4B18A2}"/>
          </ac:picMkLst>
        </pc:picChg>
        <pc:picChg chg="topLvl">
          <ac:chgData name="齊藤茜" userId="S::saito-akane-plusdojo2022@seplus2016.onmicrosoft.com::f8ad399d-e774-46b9-b1a0-88cfe2fa1375" providerId="AD" clId="Web-{3BB19B12-7F0F-4201-C997-A1FA6EAC915F}" dt="2022-06-28T12:19:24.081" v="726"/>
          <ac:picMkLst>
            <pc:docMk/>
            <pc:sldMk cId="1410712115" sldId="286"/>
            <ac:picMk id="93" creationId="{8C172A0C-BAFA-1D4E-8D74-58CFDB9688E4}"/>
          </ac:picMkLst>
        </pc:picChg>
        <pc:picChg chg="del mod topLvl">
          <ac:chgData name="齊藤茜" userId="S::saito-akane-plusdojo2022@seplus2016.onmicrosoft.com::f8ad399d-e774-46b9-b1a0-88cfe2fa1375" providerId="AD" clId="Web-{3BB19B12-7F0F-4201-C997-A1FA6EAC915F}" dt="2022-06-28T12:45:47.951" v="924"/>
          <ac:picMkLst>
            <pc:docMk/>
            <pc:sldMk cId="1410712115" sldId="286"/>
            <ac:picMk id="94" creationId="{AFA53A85-4798-9DB9-2B0D-0AF042B6DBB4}"/>
          </ac:picMkLst>
        </pc:picChg>
      </pc:sldChg>
      <pc:sldChg chg="modSp">
        <pc:chgData name="齊藤茜" userId="S::saito-akane-plusdojo2022@seplus2016.onmicrosoft.com::f8ad399d-e774-46b9-b1a0-88cfe2fa1375" providerId="AD" clId="Web-{3BB19B12-7F0F-4201-C997-A1FA6EAC915F}" dt="2022-06-28T13:21:27.298" v="1353" actId="20577"/>
        <pc:sldMkLst>
          <pc:docMk/>
          <pc:sldMk cId="2098647762" sldId="291"/>
        </pc:sldMkLst>
        <pc:spChg chg="mod">
          <ac:chgData name="齊藤茜" userId="S::saito-akane-plusdojo2022@seplus2016.onmicrosoft.com::f8ad399d-e774-46b9-b1a0-88cfe2fa1375" providerId="AD" clId="Web-{3BB19B12-7F0F-4201-C997-A1FA6EAC915F}" dt="2022-06-28T13:21:27.298" v="1353" actId="20577"/>
          <ac:spMkLst>
            <pc:docMk/>
            <pc:sldMk cId="2098647762" sldId="291"/>
            <ac:spMk id="2" creationId="{8FC45F9B-F91C-4385-C8A0-7DD24FEFDA72}"/>
          </ac:spMkLst>
        </pc:spChg>
      </pc:sldChg>
      <pc:sldChg chg="addSp delSp modSp addAnim delAnim modAnim">
        <pc:chgData name="齊藤茜" userId="S::saito-akane-plusdojo2022@seplus2016.onmicrosoft.com::f8ad399d-e774-46b9-b1a0-88cfe2fa1375" providerId="AD" clId="Web-{3BB19B12-7F0F-4201-C997-A1FA6EAC915F}" dt="2022-06-28T14:10:27.321" v="1637" actId="20577"/>
        <pc:sldMkLst>
          <pc:docMk/>
          <pc:sldMk cId="2879380701" sldId="292"/>
        </pc:sldMkLst>
        <pc:spChg chg="add mod">
          <ac:chgData name="齊藤茜" userId="S::saito-akane-plusdojo2022@seplus2016.onmicrosoft.com::f8ad399d-e774-46b9-b1a0-88cfe2fa1375" providerId="AD" clId="Web-{3BB19B12-7F0F-4201-C997-A1FA6EAC915F}" dt="2022-06-28T13:26:36.540" v="1408" actId="1076"/>
          <ac:spMkLst>
            <pc:docMk/>
            <pc:sldMk cId="2879380701" sldId="292"/>
            <ac:spMk id="2" creationId="{0F1FF449-34C6-4727-F60D-D2A1C32E1C8C}"/>
          </ac:spMkLst>
        </pc:spChg>
        <pc:spChg chg="del">
          <ac:chgData name="齊藤茜" userId="S::saito-akane-plusdojo2022@seplus2016.onmicrosoft.com::f8ad399d-e774-46b9-b1a0-88cfe2fa1375" providerId="AD" clId="Web-{3BB19B12-7F0F-4201-C997-A1FA6EAC915F}" dt="2022-06-28T13:26:59.618" v="1413"/>
          <ac:spMkLst>
            <pc:docMk/>
            <pc:sldMk cId="2879380701" sldId="292"/>
            <ac:spMk id="4" creationId="{AE136D7C-C79F-FDFD-176E-7F6D8DA65EDE}"/>
          </ac:spMkLst>
        </pc:spChg>
        <pc:spChg chg="mod">
          <ac:chgData name="齊藤茜" userId="S::saito-akane-plusdojo2022@seplus2016.onmicrosoft.com::f8ad399d-e774-46b9-b1a0-88cfe2fa1375" providerId="AD" clId="Web-{3BB19B12-7F0F-4201-C997-A1FA6EAC915F}" dt="2022-06-28T14:00:30.260" v="1565" actId="1076"/>
          <ac:spMkLst>
            <pc:docMk/>
            <pc:sldMk cId="2879380701" sldId="292"/>
            <ac:spMk id="7" creationId="{B3B14F45-D9F8-089A-2ED7-860C4642BDBA}"/>
          </ac:spMkLst>
        </pc:spChg>
        <pc:spChg chg="add del mod">
          <ac:chgData name="齊藤茜" userId="S::saito-akane-plusdojo2022@seplus2016.onmicrosoft.com::f8ad399d-e774-46b9-b1a0-88cfe2fa1375" providerId="AD" clId="Web-{3BB19B12-7F0F-4201-C997-A1FA6EAC915F}" dt="2022-06-28T13:26:54.759" v="1411"/>
          <ac:spMkLst>
            <pc:docMk/>
            <pc:sldMk cId="2879380701" sldId="292"/>
            <ac:spMk id="8" creationId="{47D45B81-9A6B-FA39-D018-676D62FCCC87}"/>
          </ac:spMkLst>
        </pc:spChg>
        <pc:spChg chg="add del mod">
          <ac:chgData name="齊藤茜" userId="S::saito-akane-plusdojo2022@seplus2016.onmicrosoft.com::f8ad399d-e774-46b9-b1a0-88cfe2fa1375" providerId="AD" clId="Web-{3BB19B12-7F0F-4201-C997-A1FA6EAC915F}" dt="2022-06-28T13:42:22.968" v="1445"/>
          <ac:spMkLst>
            <pc:docMk/>
            <pc:sldMk cId="2879380701" sldId="292"/>
            <ac:spMk id="16" creationId="{AE5C14D7-C955-36A5-B144-F783FA1082BF}"/>
          </ac:spMkLst>
        </pc:spChg>
        <pc:spChg chg="add mod">
          <ac:chgData name="齊藤茜" userId="S::saito-akane-plusdojo2022@seplus2016.onmicrosoft.com::f8ad399d-e774-46b9-b1a0-88cfe2fa1375" providerId="AD" clId="Web-{3BB19B12-7F0F-4201-C997-A1FA6EAC915F}" dt="2022-06-28T13:48:34.399" v="1512" actId="1076"/>
          <ac:spMkLst>
            <pc:docMk/>
            <pc:sldMk cId="2879380701" sldId="292"/>
            <ac:spMk id="17" creationId="{A1DA6C8D-B1AB-574D-4582-0753EBABA669}"/>
          </ac:spMkLst>
        </pc:spChg>
        <pc:spChg chg="add mod ord">
          <ac:chgData name="齊藤茜" userId="S::saito-akane-plusdojo2022@seplus2016.onmicrosoft.com::f8ad399d-e774-46b9-b1a0-88cfe2fa1375" providerId="AD" clId="Web-{3BB19B12-7F0F-4201-C997-A1FA6EAC915F}" dt="2022-06-28T13:48:34.399" v="1511" actId="1076"/>
          <ac:spMkLst>
            <pc:docMk/>
            <pc:sldMk cId="2879380701" sldId="292"/>
            <ac:spMk id="18" creationId="{1953B794-4CC7-BE2F-985A-8A7896AAF2E3}"/>
          </ac:spMkLst>
        </pc:spChg>
        <pc:spChg chg="add mod">
          <ac:chgData name="齊藤茜" userId="S::saito-akane-plusdojo2022@seplus2016.onmicrosoft.com::f8ad399d-e774-46b9-b1a0-88cfe2fa1375" providerId="AD" clId="Web-{3BB19B12-7F0F-4201-C997-A1FA6EAC915F}" dt="2022-06-28T13:48:34.415" v="1513" actId="1076"/>
          <ac:spMkLst>
            <pc:docMk/>
            <pc:sldMk cId="2879380701" sldId="292"/>
            <ac:spMk id="19" creationId="{A4E2ED38-8AB5-5D14-1529-A239531412F2}"/>
          </ac:spMkLst>
        </pc:spChg>
        <pc:spChg chg="add mod">
          <ac:chgData name="齊藤茜" userId="S::saito-akane-plusdojo2022@seplus2016.onmicrosoft.com::f8ad399d-e774-46b9-b1a0-88cfe2fa1375" providerId="AD" clId="Web-{3BB19B12-7F0F-4201-C997-A1FA6EAC915F}" dt="2022-06-28T13:47:52.836" v="1507" actId="1076"/>
          <ac:spMkLst>
            <pc:docMk/>
            <pc:sldMk cId="2879380701" sldId="292"/>
            <ac:spMk id="20" creationId="{213151C6-F4E7-8FF4-47B6-173A18492AB4}"/>
          </ac:spMkLst>
        </pc:spChg>
        <pc:spChg chg="add mod">
          <ac:chgData name="齊藤茜" userId="S::saito-akane-plusdojo2022@seplus2016.onmicrosoft.com::f8ad399d-e774-46b9-b1a0-88cfe2fa1375" providerId="AD" clId="Web-{3BB19B12-7F0F-4201-C997-A1FA6EAC915F}" dt="2022-06-28T13:47:52.836" v="1508" actId="1076"/>
          <ac:spMkLst>
            <pc:docMk/>
            <pc:sldMk cId="2879380701" sldId="292"/>
            <ac:spMk id="21" creationId="{50CEB61C-4A51-38CA-512A-CE9330FFD690}"/>
          </ac:spMkLst>
        </pc:spChg>
        <pc:spChg chg="add mod">
          <ac:chgData name="齊藤茜" userId="S::saito-akane-plusdojo2022@seplus2016.onmicrosoft.com::f8ad399d-e774-46b9-b1a0-88cfe2fa1375" providerId="AD" clId="Web-{3BB19B12-7F0F-4201-C997-A1FA6EAC915F}" dt="2022-06-28T13:58:17.085" v="1556" actId="20577"/>
          <ac:spMkLst>
            <pc:docMk/>
            <pc:sldMk cId="2879380701" sldId="292"/>
            <ac:spMk id="22" creationId="{32BCA34F-806B-FAAA-7FED-D3011D9C8402}"/>
          </ac:spMkLst>
        </pc:spChg>
        <pc:spChg chg="add mod">
          <ac:chgData name="齊藤茜" userId="S::saito-akane-plusdojo2022@seplus2016.onmicrosoft.com::f8ad399d-e774-46b9-b1a0-88cfe2fa1375" providerId="AD" clId="Web-{3BB19B12-7F0F-4201-C997-A1FA6EAC915F}" dt="2022-06-28T14:04:24.578" v="1591" actId="1076"/>
          <ac:spMkLst>
            <pc:docMk/>
            <pc:sldMk cId="2879380701" sldId="292"/>
            <ac:spMk id="24" creationId="{5643890A-4E1A-CDD2-0E2C-BAAFE735B15B}"/>
          </ac:spMkLst>
        </pc:spChg>
        <pc:spChg chg="add del">
          <ac:chgData name="齊藤茜" userId="S::saito-akane-plusdojo2022@seplus2016.onmicrosoft.com::f8ad399d-e774-46b9-b1a0-88cfe2fa1375" providerId="AD" clId="Web-{3BB19B12-7F0F-4201-C997-A1FA6EAC915F}" dt="2022-06-28T14:05:32.298" v="1593"/>
          <ac:spMkLst>
            <pc:docMk/>
            <pc:sldMk cId="2879380701" sldId="292"/>
            <ac:spMk id="25" creationId="{449D8BF9-0042-B0BD-A0D7-3952F02A1204}"/>
          </ac:spMkLst>
        </pc:spChg>
        <pc:spChg chg="add del mod">
          <ac:chgData name="齊藤茜" userId="S::saito-akane-plusdojo2022@seplus2016.onmicrosoft.com::f8ad399d-e774-46b9-b1a0-88cfe2fa1375" providerId="AD" clId="Web-{3BB19B12-7F0F-4201-C997-A1FA6EAC915F}" dt="2022-06-28T14:09:10.194" v="1624"/>
          <ac:spMkLst>
            <pc:docMk/>
            <pc:sldMk cId="2879380701" sldId="292"/>
            <ac:spMk id="26" creationId="{D003E34D-BE28-3A5F-D134-8EBFD0A6312A}"/>
          </ac:spMkLst>
        </pc:spChg>
        <pc:spChg chg="add del mod">
          <ac:chgData name="齊藤茜" userId="S::saito-akane-plusdojo2022@seplus2016.onmicrosoft.com::f8ad399d-e774-46b9-b1a0-88cfe2fa1375" providerId="AD" clId="Web-{3BB19B12-7F0F-4201-C997-A1FA6EAC915F}" dt="2022-06-28T14:09:08.272" v="1623"/>
          <ac:spMkLst>
            <pc:docMk/>
            <pc:sldMk cId="2879380701" sldId="292"/>
            <ac:spMk id="27" creationId="{1F42FCE5-B0BF-6386-AF4F-ACD1976F2356}"/>
          </ac:spMkLst>
        </pc:spChg>
        <pc:spChg chg="add mod">
          <ac:chgData name="齊藤茜" userId="S::saito-akane-plusdojo2022@seplus2016.onmicrosoft.com::f8ad399d-e774-46b9-b1a0-88cfe2fa1375" providerId="AD" clId="Web-{3BB19B12-7F0F-4201-C997-A1FA6EAC915F}" dt="2022-06-28T14:10:27.321" v="1637" actId="20577"/>
          <ac:spMkLst>
            <pc:docMk/>
            <pc:sldMk cId="2879380701" sldId="292"/>
            <ac:spMk id="28" creationId="{92E9BB0E-D9C7-AE53-4D00-CDDA3A07ED19}"/>
          </ac:spMkLst>
        </pc:spChg>
        <pc:grpChg chg="del">
          <ac:chgData name="齊藤茜" userId="S::saito-akane-plusdojo2022@seplus2016.onmicrosoft.com::f8ad399d-e774-46b9-b1a0-88cfe2fa1375" providerId="AD" clId="Web-{3BB19B12-7F0F-4201-C997-A1FA6EAC915F}" dt="2022-06-28T13:26:56.665" v="1412"/>
          <ac:grpSpMkLst>
            <pc:docMk/>
            <pc:sldMk cId="2879380701" sldId="292"/>
            <ac:grpSpMk id="13" creationId="{0F6E172A-386D-B223-DB8B-013BEA68CEE1}"/>
          </ac:grpSpMkLst>
        </pc:grpChg>
        <pc:grpChg chg="add">
          <ac:chgData name="齊藤茜" userId="S::saito-akane-plusdojo2022@seplus2016.onmicrosoft.com::f8ad399d-e774-46b9-b1a0-88cfe2fa1375" providerId="AD" clId="Web-{3BB19B12-7F0F-4201-C997-A1FA6EAC915F}" dt="2022-06-28T13:49:16.884" v="1516"/>
          <ac:grpSpMkLst>
            <pc:docMk/>
            <pc:sldMk cId="2879380701" sldId="292"/>
            <ac:grpSpMk id="23" creationId="{663C5655-945A-F007-3340-D9CE66C653A0}"/>
          </ac:grpSpMkLst>
        </pc:grpChg>
        <pc:picChg chg="add mod modCrop">
          <ac:chgData name="齊藤茜" userId="S::saito-akane-plusdojo2022@seplus2016.onmicrosoft.com::f8ad399d-e774-46b9-b1a0-88cfe2fa1375" providerId="AD" clId="Web-{3BB19B12-7F0F-4201-C997-A1FA6EAC915F}" dt="2022-06-28T13:58:47.320" v="1560" actId="1076"/>
          <ac:picMkLst>
            <pc:docMk/>
            <pc:sldMk cId="2879380701" sldId="292"/>
            <ac:picMk id="10" creationId="{C0475135-C9CE-6818-C030-C581ACE9EB76}"/>
          </ac:picMkLst>
        </pc:picChg>
        <pc:picChg chg="add mod">
          <ac:chgData name="齊藤茜" userId="S::saito-akane-plusdojo2022@seplus2016.onmicrosoft.com::f8ad399d-e774-46b9-b1a0-88cfe2fa1375" providerId="AD" clId="Web-{3BB19B12-7F0F-4201-C997-A1FA6EAC915F}" dt="2022-06-28T13:47:58.414" v="1510" actId="1076"/>
          <ac:picMkLst>
            <pc:docMk/>
            <pc:sldMk cId="2879380701" sldId="292"/>
            <ac:picMk id="11" creationId="{A2A7D01F-5072-2469-3014-CD5B40AC194D}"/>
          </ac:picMkLst>
        </pc:picChg>
        <pc:picChg chg="add mod">
          <ac:chgData name="齊藤茜" userId="S::saito-akane-plusdojo2022@seplus2016.onmicrosoft.com::f8ad399d-e774-46b9-b1a0-88cfe2fa1375" providerId="AD" clId="Web-{3BB19B12-7F0F-4201-C997-A1FA6EAC915F}" dt="2022-06-28T14:05:57.111" v="1598" actId="1076"/>
          <ac:picMkLst>
            <pc:docMk/>
            <pc:sldMk cId="2879380701" sldId="292"/>
            <ac:picMk id="12" creationId="{C9201139-10FA-DC4B-9ED1-E140F911D894}"/>
          </ac:picMkLst>
        </pc:picChg>
        <pc:picChg chg="del">
          <ac:chgData name="齊藤茜" userId="S::saito-akane-plusdojo2022@seplus2016.onmicrosoft.com::f8ad399d-e774-46b9-b1a0-88cfe2fa1375" providerId="AD" clId="Web-{3BB19B12-7F0F-4201-C997-A1FA6EAC915F}" dt="2022-06-28T13:26:41.462" v="1409"/>
          <ac:picMkLst>
            <pc:docMk/>
            <pc:sldMk cId="2879380701" sldId="292"/>
            <ac:picMk id="101" creationId="{C6670118-88A0-E259-9A14-66069F7AAEB4}"/>
          </ac:picMkLst>
        </pc:picChg>
        <pc:picChg chg="mod">
          <ac:chgData name="齊藤茜" userId="S::saito-akane-plusdojo2022@seplus2016.onmicrosoft.com::f8ad399d-e774-46b9-b1a0-88cfe2fa1375" providerId="AD" clId="Web-{3BB19B12-7F0F-4201-C997-A1FA6EAC915F}" dt="2022-06-28T13:47:26.976" v="1500" actId="1076"/>
          <ac:picMkLst>
            <pc:docMk/>
            <pc:sldMk cId="2879380701" sldId="292"/>
            <ac:picMk id="109" creationId="{E0E23D91-F6B0-FC2B-2FE1-FB0EC592C856}"/>
          </ac:picMkLst>
        </pc:picChg>
      </pc:sldChg>
      <pc:sldChg chg="delSp addAnim delAnim modAnim">
        <pc:chgData name="齊藤茜" userId="S::saito-akane-plusdojo2022@seplus2016.onmicrosoft.com::f8ad399d-e774-46b9-b1a0-88cfe2fa1375" providerId="AD" clId="Web-{3BB19B12-7F0F-4201-C997-A1FA6EAC915F}" dt="2022-06-28T13:57:37.365" v="1534"/>
        <pc:sldMkLst>
          <pc:docMk/>
          <pc:sldMk cId="3221453768" sldId="296"/>
        </pc:sldMkLst>
        <pc:grpChg chg="del">
          <ac:chgData name="齊藤茜" userId="S::saito-akane-plusdojo2022@seplus2016.onmicrosoft.com::f8ad399d-e774-46b9-b1a0-88cfe2fa1375" providerId="AD" clId="Web-{3BB19B12-7F0F-4201-C997-A1FA6EAC915F}" dt="2022-06-28T13:54:11.579" v="1519"/>
          <ac:grpSpMkLst>
            <pc:docMk/>
            <pc:sldMk cId="3221453768" sldId="296"/>
            <ac:grpSpMk id="16" creationId="{75DDBA0A-4089-067F-8215-DAFA51F5352D}"/>
          </ac:grpSpMkLst>
        </pc:grpChg>
        <pc:picChg chg="topLvl">
          <ac:chgData name="齊藤茜" userId="S::saito-akane-plusdojo2022@seplus2016.onmicrosoft.com::f8ad399d-e774-46b9-b1a0-88cfe2fa1375" providerId="AD" clId="Web-{3BB19B12-7F0F-4201-C997-A1FA6EAC915F}" dt="2022-06-28T13:54:11.579" v="1519"/>
          <ac:picMkLst>
            <pc:docMk/>
            <pc:sldMk cId="3221453768" sldId="296"/>
            <ac:picMk id="5" creationId="{C58EBC94-F7F0-FA28-85F2-D8A8C1359893}"/>
          </ac:picMkLst>
        </pc:picChg>
        <pc:picChg chg="topLvl">
          <ac:chgData name="齊藤茜" userId="S::saito-akane-plusdojo2022@seplus2016.onmicrosoft.com::f8ad399d-e774-46b9-b1a0-88cfe2fa1375" providerId="AD" clId="Web-{3BB19B12-7F0F-4201-C997-A1FA6EAC915F}" dt="2022-06-28T13:54:11.579" v="1519"/>
          <ac:picMkLst>
            <pc:docMk/>
            <pc:sldMk cId="3221453768" sldId="296"/>
            <ac:picMk id="6" creationId="{0B236074-766F-8C04-6D78-8509CD16243A}"/>
          </ac:picMkLst>
        </pc:picChg>
        <pc:picChg chg="topLvl">
          <ac:chgData name="齊藤茜" userId="S::saito-akane-plusdojo2022@seplus2016.onmicrosoft.com::f8ad399d-e774-46b9-b1a0-88cfe2fa1375" providerId="AD" clId="Web-{3BB19B12-7F0F-4201-C997-A1FA6EAC915F}" dt="2022-06-28T13:54:11.579" v="1519"/>
          <ac:picMkLst>
            <pc:docMk/>
            <pc:sldMk cId="3221453768" sldId="296"/>
            <ac:picMk id="8" creationId="{891FE021-05C8-9B1E-3920-5CED40B8CEA0}"/>
          </ac:picMkLst>
        </pc:picChg>
        <pc:picChg chg="topLvl">
          <ac:chgData name="齊藤茜" userId="S::saito-akane-plusdojo2022@seplus2016.onmicrosoft.com::f8ad399d-e774-46b9-b1a0-88cfe2fa1375" providerId="AD" clId="Web-{3BB19B12-7F0F-4201-C997-A1FA6EAC915F}" dt="2022-06-28T13:54:11.579" v="1519"/>
          <ac:picMkLst>
            <pc:docMk/>
            <pc:sldMk cId="3221453768" sldId="296"/>
            <ac:picMk id="10" creationId="{C08E5319-B716-15AE-D99C-03A9329E31EC}"/>
          </ac:picMkLst>
        </pc:picChg>
        <pc:picChg chg="topLvl">
          <ac:chgData name="齊藤茜" userId="S::saito-akane-plusdojo2022@seplus2016.onmicrosoft.com::f8ad399d-e774-46b9-b1a0-88cfe2fa1375" providerId="AD" clId="Web-{3BB19B12-7F0F-4201-C997-A1FA6EAC915F}" dt="2022-06-28T13:54:11.579" v="1519"/>
          <ac:picMkLst>
            <pc:docMk/>
            <pc:sldMk cId="3221453768" sldId="296"/>
            <ac:picMk id="12" creationId="{0334E671-2F2B-F0B3-5BA4-0630086993BA}"/>
          </ac:picMkLst>
        </pc:picChg>
        <pc:picChg chg="topLvl">
          <ac:chgData name="齊藤茜" userId="S::saito-akane-plusdojo2022@seplus2016.onmicrosoft.com::f8ad399d-e774-46b9-b1a0-88cfe2fa1375" providerId="AD" clId="Web-{3BB19B12-7F0F-4201-C997-A1FA6EAC915F}" dt="2022-06-28T13:54:11.579" v="1519"/>
          <ac:picMkLst>
            <pc:docMk/>
            <pc:sldMk cId="3221453768" sldId="296"/>
            <ac:picMk id="14" creationId="{BEBF7F8E-046A-9813-7DA3-C49477811FAC}"/>
          </ac:picMkLst>
        </pc:picChg>
      </pc:sldChg>
      <pc:sldChg chg="addSp delSp modSp del mod ord modShow">
        <pc:chgData name="齊藤茜" userId="S::saito-akane-plusdojo2022@seplus2016.onmicrosoft.com::f8ad399d-e774-46b9-b1a0-88cfe2fa1375" providerId="AD" clId="Web-{3BB19B12-7F0F-4201-C997-A1FA6EAC915F}" dt="2022-06-28T13:17:06.979" v="1323"/>
        <pc:sldMkLst>
          <pc:docMk/>
          <pc:sldMk cId="771602730" sldId="318"/>
        </pc:sldMkLst>
        <pc:spChg chg="add del">
          <ac:chgData name="齊藤茜" userId="S::saito-akane-plusdojo2022@seplus2016.onmicrosoft.com::f8ad399d-e774-46b9-b1a0-88cfe2fa1375" providerId="AD" clId="Web-{3BB19B12-7F0F-4201-C997-A1FA6EAC915F}" dt="2022-06-28T09:36:34.313" v="134"/>
          <ac:spMkLst>
            <pc:docMk/>
            <pc:sldMk cId="771602730" sldId="318"/>
            <ac:spMk id="3" creationId="{AE745222-D588-CB67-C07B-1934BF978A31}"/>
          </ac:spMkLst>
        </pc:spChg>
        <pc:spChg chg="add mod">
          <ac:chgData name="齊藤茜" userId="S::saito-akane-plusdojo2022@seplus2016.onmicrosoft.com::f8ad399d-e774-46b9-b1a0-88cfe2fa1375" providerId="AD" clId="Web-{3BB19B12-7F0F-4201-C997-A1FA6EAC915F}" dt="2022-06-28T10:09:27.623" v="482"/>
          <ac:spMkLst>
            <pc:docMk/>
            <pc:sldMk cId="771602730" sldId="318"/>
            <ac:spMk id="4" creationId="{11D0F881-2038-3B21-352E-10FFF380E5E1}"/>
          </ac:spMkLst>
        </pc:spChg>
        <pc:spChg chg="add mod">
          <ac:chgData name="齊藤茜" userId="S::saito-akane-plusdojo2022@seplus2016.onmicrosoft.com::f8ad399d-e774-46b9-b1a0-88cfe2fa1375" providerId="AD" clId="Web-{3BB19B12-7F0F-4201-C997-A1FA6EAC915F}" dt="2022-06-28T10:09:27.639" v="483"/>
          <ac:spMkLst>
            <pc:docMk/>
            <pc:sldMk cId="771602730" sldId="318"/>
            <ac:spMk id="5" creationId="{899EC19E-752C-072B-BEF8-510CF21598F1}"/>
          </ac:spMkLst>
        </pc:spChg>
        <pc:spChg chg="del mod">
          <ac:chgData name="齊藤茜" userId="S::saito-akane-plusdojo2022@seplus2016.onmicrosoft.com::f8ad399d-e774-46b9-b1a0-88cfe2fa1375" providerId="AD" clId="Web-{3BB19B12-7F0F-4201-C997-A1FA6EAC915F}" dt="2022-06-28T10:02:37.457" v="410"/>
          <ac:spMkLst>
            <pc:docMk/>
            <pc:sldMk cId="771602730" sldId="318"/>
            <ac:spMk id="6" creationId="{5E020B10-4F4E-41B2-883B-2415904236C6}"/>
          </ac:spMkLst>
        </pc:spChg>
        <pc:spChg chg="add mod">
          <ac:chgData name="齊藤茜" userId="S::saito-akane-plusdojo2022@seplus2016.onmicrosoft.com::f8ad399d-e774-46b9-b1a0-88cfe2fa1375" providerId="AD" clId="Web-{3BB19B12-7F0F-4201-C997-A1FA6EAC915F}" dt="2022-06-28T10:09:27.670" v="484"/>
          <ac:spMkLst>
            <pc:docMk/>
            <pc:sldMk cId="771602730" sldId="318"/>
            <ac:spMk id="7" creationId="{1C523D60-FD7A-8AB8-96B3-175F6E75F503}"/>
          </ac:spMkLst>
        </pc:spChg>
        <pc:spChg chg="add mod">
          <ac:chgData name="齊藤茜" userId="S::saito-akane-plusdojo2022@seplus2016.onmicrosoft.com::f8ad399d-e774-46b9-b1a0-88cfe2fa1375" providerId="AD" clId="Web-{3BB19B12-7F0F-4201-C997-A1FA6EAC915F}" dt="2022-06-28T10:16:42.680" v="583" actId="1076"/>
          <ac:spMkLst>
            <pc:docMk/>
            <pc:sldMk cId="771602730" sldId="318"/>
            <ac:spMk id="8" creationId="{D5DCE699-96C2-4DC8-F7DE-A04C102346B4}"/>
          </ac:spMkLst>
        </pc:spChg>
        <pc:spChg chg="add mod">
          <ac:chgData name="齊藤茜" userId="S::saito-akane-plusdojo2022@seplus2016.onmicrosoft.com::f8ad399d-e774-46b9-b1a0-88cfe2fa1375" providerId="AD" clId="Web-{3BB19B12-7F0F-4201-C997-A1FA6EAC915F}" dt="2022-06-28T10:16:38.242" v="582" actId="1076"/>
          <ac:spMkLst>
            <pc:docMk/>
            <pc:sldMk cId="771602730" sldId="318"/>
            <ac:spMk id="9" creationId="{91FD86A9-4331-5D89-F84B-C93653F2894B}"/>
          </ac:spMkLst>
        </pc:spChg>
        <pc:spChg chg="del mod">
          <ac:chgData name="齊藤茜" userId="S::saito-akane-plusdojo2022@seplus2016.onmicrosoft.com::f8ad399d-e774-46b9-b1a0-88cfe2fa1375" providerId="AD" clId="Web-{3BB19B12-7F0F-4201-C997-A1FA6EAC915F}" dt="2022-06-28T09:34:21.856" v="117"/>
          <ac:spMkLst>
            <pc:docMk/>
            <pc:sldMk cId="771602730" sldId="318"/>
            <ac:spMk id="10" creationId="{B550A14A-2553-E677-951A-CD9926D7993B}"/>
          </ac:spMkLst>
        </pc:spChg>
        <pc:spChg chg="add mod">
          <ac:chgData name="齊藤茜" userId="S::saito-akane-plusdojo2022@seplus2016.onmicrosoft.com::f8ad399d-e774-46b9-b1a0-88cfe2fa1375" providerId="AD" clId="Web-{3BB19B12-7F0F-4201-C997-A1FA6EAC915F}" dt="2022-06-28T10:16:45.992" v="584" actId="1076"/>
          <ac:spMkLst>
            <pc:docMk/>
            <pc:sldMk cId="771602730" sldId="318"/>
            <ac:spMk id="11" creationId="{9EDDBBA6-1EF5-6E29-956E-1AB14E9995B6}"/>
          </ac:spMkLst>
        </pc:spChg>
        <pc:spChg chg="add mod">
          <ac:chgData name="齊藤茜" userId="S::saito-akane-plusdojo2022@seplus2016.onmicrosoft.com::f8ad399d-e774-46b9-b1a0-88cfe2fa1375" providerId="AD" clId="Web-{3BB19B12-7F0F-4201-C997-A1FA6EAC915F}" dt="2022-06-28T10:16:31.336" v="581" actId="1076"/>
          <ac:spMkLst>
            <pc:docMk/>
            <pc:sldMk cId="771602730" sldId="318"/>
            <ac:spMk id="12" creationId="{C4B465C7-0541-4E63-1ECE-18BB66A22F89}"/>
          </ac:spMkLst>
        </pc:spChg>
        <pc:spChg chg="add mod">
          <ac:chgData name="齊藤茜" userId="S::saito-akane-plusdojo2022@seplus2016.onmicrosoft.com::f8ad399d-e774-46b9-b1a0-88cfe2fa1375" providerId="AD" clId="Web-{3BB19B12-7F0F-4201-C997-A1FA6EAC915F}" dt="2022-06-28T10:16:49.524" v="585" actId="1076"/>
          <ac:spMkLst>
            <pc:docMk/>
            <pc:sldMk cId="771602730" sldId="318"/>
            <ac:spMk id="13" creationId="{5F61932A-5349-74C6-2930-73B496B43B8F}"/>
          </ac:spMkLst>
        </pc:spChg>
        <pc:spChg chg="add mod">
          <ac:chgData name="齊藤茜" userId="S::saito-akane-plusdojo2022@seplus2016.onmicrosoft.com::f8ad399d-e774-46b9-b1a0-88cfe2fa1375" providerId="AD" clId="Web-{3BB19B12-7F0F-4201-C997-A1FA6EAC915F}" dt="2022-06-28T10:15:04.912" v="567" actId="1076"/>
          <ac:spMkLst>
            <pc:docMk/>
            <pc:sldMk cId="771602730" sldId="318"/>
            <ac:spMk id="14" creationId="{EB9D772E-F624-D4D6-A6BC-63C666A2E1FD}"/>
          </ac:spMkLst>
        </pc:spChg>
        <pc:spChg chg="add mod">
          <ac:chgData name="齊藤茜" userId="S::saito-akane-plusdojo2022@seplus2016.onmicrosoft.com::f8ad399d-e774-46b9-b1a0-88cfe2fa1375" providerId="AD" clId="Web-{3BB19B12-7F0F-4201-C997-A1FA6EAC915F}" dt="2022-06-28T10:15:01.490" v="566" actId="1076"/>
          <ac:spMkLst>
            <pc:docMk/>
            <pc:sldMk cId="771602730" sldId="318"/>
            <ac:spMk id="15" creationId="{FB9ADBB4-030C-1320-0D29-FB2A54886322}"/>
          </ac:spMkLst>
        </pc:spChg>
        <pc:spChg chg="add mod">
          <ac:chgData name="齊藤茜" userId="S::saito-akane-plusdojo2022@seplus2016.onmicrosoft.com::f8ad399d-e774-46b9-b1a0-88cfe2fa1375" providerId="AD" clId="Web-{3BB19B12-7F0F-4201-C997-A1FA6EAC915F}" dt="2022-06-28T10:09:27.795" v="492"/>
          <ac:spMkLst>
            <pc:docMk/>
            <pc:sldMk cId="771602730" sldId="318"/>
            <ac:spMk id="16" creationId="{121C5B65-0029-7FB9-FFBD-E7ACEA5F298D}"/>
          </ac:spMkLst>
        </pc:spChg>
        <pc:spChg chg="add mod">
          <ac:chgData name="齊藤茜" userId="S::saito-akane-plusdojo2022@seplus2016.onmicrosoft.com::f8ad399d-e774-46b9-b1a0-88cfe2fa1375" providerId="AD" clId="Web-{3BB19B12-7F0F-4201-C997-A1FA6EAC915F}" dt="2022-06-28T10:09:27.810" v="493"/>
          <ac:spMkLst>
            <pc:docMk/>
            <pc:sldMk cId="771602730" sldId="318"/>
            <ac:spMk id="17" creationId="{DFC46752-7342-8B4E-E45D-5B489457C517}"/>
          </ac:spMkLst>
        </pc:spChg>
        <pc:spChg chg="add mod">
          <ac:chgData name="齊藤茜" userId="S::saito-akane-plusdojo2022@seplus2016.onmicrosoft.com::f8ad399d-e774-46b9-b1a0-88cfe2fa1375" providerId="AD" clId="Web-{3BB19B12-7F0F-4201-C997-A1FA6EAC915F}" dt="2022-06-28T10:09:27.826" v="494"/>
          <ac:spMkLst>
            <pc:docMk/>
            <pc:sldMk cId="771602730" sldId="318"/>
            <ac:spMk id="18" creationId="{EEBA65E3-920E-A03A-5276-3B59AA683B8E}"/>
          </ac:spMkLst>
        </pc:spChg>
        <pc:spChg chg="add mod">
          <ac:chgData name="齊藤茜" userId="S::saito-akane-plusdojo2022@seplus2016.onmicrosoft.com::f8ad399d-e774-46b9-b1a0-88cfe2fa1375" providerId="AD" clId="Web-{3BB19B12-7F0F-4201-C997-A1FA6EAC915F}" dt="2022-06-28T10:09:27.857" v="495"/>
          <ac:spMkLst>
            <pc:docMk/>
            <pc:sldMk cId="771602730" sldId="318"/>
            <ac:spMk id="19" creationId="{984D188E-54D5-BD79-6BD2-7D37C7091420}"/>
          </ac:spMkLst>
        </pc:spChg>
        <pc:spChg chg="add mod">
          <ac:chgData name="齊藤茜" userId="S::saito-akane-plusdojo2022@seplus2016.onmicrosoft.com::f8ad399d-e774-46b9-b1a0-88cfe2fa1375" providerId="AD" clId="Web-{3BB19B12-7F0F-4201-C997-A1FA6EAC915F}" dt="2022-06-28T10:09:27.873" v="496"/>
          <ac:spMkLst>
            <pc:docMk/>
            <pc:sldMk cId="771602730" sldId="318"/>
            <ac:spMk id="20" creationId="{99979EC5-BA10-04FE-71F8-D4EA78CBD163}"/>
          </ac:spMkLst>
        </pc:spChg>
        <pc:spChg chg="add mod">
          <ac:chgData name="齊藤茜" userId="S::saito-akane-plusdojo2022@seplus2016.onmicrosoft.com::f8ad399d-e774-46b9-b1a0-88cfe2fa1375" providerId="AD" clId="Web-{3BB19B12-7F0F-4201-C997-A1FA6EAC915F}" dt="2022-06-28T10:09:27.889" v="497"/>
          <ac:spMkLst>
            <pc:docMk/>
            <pc:sldMk cId="771602730" sldId="318"/>
            <ac:spMk id="21" creationId="{3114EDDD-FE40-2CC1-8ACA-563252CD6788}"/>
          </ac:spMkLst>
        </pc:spChg>
        <pc:spChg chg="add mod">
          <ac:chgData name="齊藤茜" userId="S::saito-akane-plusdojo2022@seplus2016.onmicrosoft.com::f8ad399d-e774-46b9-b1a0-88cfe2fa1375" providerId="AD" clId="Web-{3BB19B12-7F0F-4201-C997-A1FA6EAC915F}" dt="2022-06-28T10:09:27.904" v="498"/>
          <ac:spMkLst>
            <pc:docMk/>
            <pc:sldMk cId="771602730" sldId="318"/>
            <ac:spMk id="22" creationId="{751B32E1-5A07-005C-F265-40F523CB5FEA}"/>
          </ac:spMkLst>
        </pc:spChg>
        <pc:spChg chg="add mod">
          <ac:chgData name="齊藤茜" userId="S::saito-akane-plusdojo2022@seplus2016.onmicrosoft.com::f8ad399d-e774-46b9-b1a0-88cfe2fa1375" providerId="AD" clId="Web-{3BB19B12-7F0F-4201-C997-A1FA6EAC915F}" dt="2022-06-28T10:09:27.920" v="499"/>
          <ac:spMkLst>
            <pc:docMk/>
            <pc:sldMk cId="771602730" sldId="318"/>
            <ac:spMk id="23" creationId="{22F444A8-A8ED-3655-6640-A82FA4EF0A6B}"/>
          </ac:spMkLst>
        </pc:spChg>
        <pc:spChg chg="add mod">
          <ac:chgData name="齊藤茜" userId="S::saito-akane-plusdojo2022@seplus2016.onmicrosoft.com::f8ad399d-e774-46b9-b1a0-88cfe2fa1375" providerId="AD" clId="Web-{3BB19B12-7F0F-4201-C997-A1FA6EAC915F}" dt="2022-06-28T10:09:27.935" v="500"/>
          <ac:spMkLst>
            <pc:docMk/>
            <pc:sldMk cId="771602730" sldId="318"/>
            <ac:spMk id="24" creationId="{8A8C15B5-0D64-2839-9800-5543395D2C97}"/>
          </ac:spMkLst>
        </pc:spChg>
        <pc:spChg chg="add mod">
          <ac:chgData name="齊藤茜" userId="S::saito-akane-plusdojo2022@seplus2016.onmicrosoft.com::f8ad399d-e774-46b9-b1a0-88cfe2fa1375" providerId="AD" clId="Web-{3BB19B12-7F0F-4201-C997-A1FA6EAC915F}" dt="2022-06-28T10:09:27.951" v="501"/>
          <ac:spMkLst>
            <pc:docMk/>
            <pc:sldMk cId="771602730" sldId="318"/>
            <ac:spMk id="25" creationId="{A96AF007-F78B-6CDF-B826-AA4DBB2EE258}"/>
          </ac:spMkLst>
        </pc:spChg>
        <pc:spChg chg="add mod">
          <ac:chgData name="齊藤茜" userId="S::saito-akane-plusdojo2022@seplus2016.onmicrosoft.com::f8ad399d-e774-46b9-b1a0-88cfe2fa1375" providerId="AD" clId="Web-{3BB19B12-7F0F-4201-C997-A1FA6EAC915F}" dt="2022-06-28T10:09:27.967" v="502"/>
          <ac:spMkLst>
            <pc:docMk/>
            <pc:sldMk cId="771602730" sldId="318"/>
            <ac:spMk id="26" creationId="{6451A33C-8406-C10F-74A5-807CBDB4214F}"/>
          </ac:spMkLst>
        </pc:spChg>
        <pc:spChg chg="add mod">
          <ac:chgData name="齊藤茜" userId="S::saito-akane-plusdojo2022@seplus2016.onmicrosoft.com::f8ad399d-e774-46b9-b1a0-88cfe2fa1375" providerId="AD" clId="Web-{3BB19B12-7F0F-4201-C997-A1FA6EAC915F}" dt="2022-06-28T10:09:27.982" v="503"/>
          <ac:spMkLst>
            <pc:docMk/>
            <pc:sldMk cId="771602730" sldId="318"/>
            <ac:spMk id="27" creationId="{B3BD4F82-2351-FC8C-1A57-7749F7B01113}"/>
          </ac:spMkLst>
        </pc:spChg>
        <pc:spChg chg="add mod">
          <ac:chgData name="齊藤茜" userId="S::saito-akane-plusdojo2022@seplus2016.onmicrosoft.com::f8ad399d-e774-46b9-b1a0-88cfe2fa1375" providerId="AD" clId="Web-{3BB19B12-7F0F-4201-C997-A1FA6EAC915F}" dt="2022-06-28T10:09:27.998" v="504"/>
          <ac:spMkLst>
            <pc:docMk/>
            <pc:sldMk cId="771602730" sldId="318"/>
            <ac:spMk id="28" creationId="{B3886C0B-0E11-9FA2-EC9A-32E105D93761}"/>
          </ac:spMkLst>
        </pc:spChg>
        <pc:spChg chg="add">
          <ac:chgData name="齊藤茜" userId="S::saito-akane-plusdojo2022@seplus2016.onmicrosoft.com::f8ad399d-e774-46b9-b1a0-88cfe2fa1375" providerId="AD" clId="Web-{3BB19B12-7F0F-4201-C997-A1FA6EAC915F}" dt="2022-06-28T09:49:40.987" v="229"/>
          <ac:spMkLst>
            <pc:docMk/>
            <pc:sldMk cId="771602730" sldId="318"/>
            <ac:spMk id="29" creationId="{9CA21B2E-F1EE-EE8C-7B7D-B6FDF7A4299F}"/>
          </ac:spMkLst>
        </pc:spChg>
        <pc:spChg chg="add mod">
          <ac:chgData name="齊藤茜" userId="S::saito-akane-plusdojo2022@seplus2016.onmicrosoft.com::f8ad399d-e774-46b9-b1a0-88cfe2fa1375" providerId="AD" clId="Web-{3BB19B12-7F0F-4201-C997-A1FA6EAC915F}" dt="2022-06-28T10:09:28.014" v="505"/>
          <ac:spMkLst>
            <pc:docMk/>
            <pc:sldMk cId="771602730" sldId="318"/>
            <ac:spMk id="30" creationId="{82D29182-F5C1-F2A2-1333-A3C7E363D3DF}"/>
          </ac:spMkLst>
        </pc:spChg>
        <pc:spChg chg="add mod">
          <ac:chgData name="齊藤茜" userId="S::saito-akane-plusdojo2022@seplus2016.onmicrosoft.com::f8ad399d-e774-46b9-b1a0-88cfe2fa1375" providerId="AD" clId="Web-{3BB19B12-7F0F-4201-C997-A1FA6EAC915F}" dt="2022-06-28T10:15:28.803" v="571" actId="1076"/>
          <ac:spMkLst>
            <pc:docMk/>
            <pc:sldMk cId="771602730" sldId="318"/>
            <ac:spMk id="31" creationId="{190B8462-9769-8AEF-4BFB-D5FA453A5BF5}"/>
          </ac:spMkLst>
        </pc:spChg>
        <pc:spChg chg="add mod">
          <ac:chgData name="齊藤茜" userId="S::saito-akane-plusdojo2022@seplus2016.onmicrosoft.com::f8ad399d-e774-46b9-b1a0-88cfe2fa1375" providerId="AD" clId="Web-{3BB19B12-7F0F-4201-C997-A1FA6EAC915F}" dt="2022-06-28T10:15:35.694" v="572" actId="1076"/>
          <ac:spMkLst>
            <pc:docMk/>
            <pc:sldMk cId="771602730" sldId="318"/>
            <ac:spMk id="32" creationId="{E87434A7-1219-6B50-E2F3-6DDF546C48C3}"/>
          </ac:spMkLst>
        </pc:spChg>
        <pc:spChg chg="add mod ord">
          <ac:chgData name="齊藤茜" userId="S::saito-akane-plusdojo2022@seplus2016.onmicrosoft.com::f8ad399d-e774-46b9-b1a0-88cfe2fa1375" providerId="AD" clId="Web-{3BB19B12-7F0F-4201-C997-A1FA6EAC915F}" dt="2022-06-28T10:09:53.842" v="513"/>
          <ac:spMkLst>
            <pc:docMk/>
            <pc:sldMk cId="771602730" sldId="318"/>
            <ac:spMk id="33" creationId="{CA5449DD-61EE-4890-DE78-9D7C8AA42BEA}"/>
          </ac:spMkLst>
        </pc:spChg>
        <pc:spChg chg="add del mod">
          <ac:chgData name="齊藤茜" userId="S::saito-akane-plusdojo2022@seplus2016.onmicrosoft.com::f8ad399d-e774-46b9-b1a0-88cfe2fa1375" providerId="AD" clId="Web-{3BB19B12-7F0F-4201-C997-A1FA6EAC915F}" dt="2022-06-28T10:04:39.773" v="443"/>
          <ac:spMkLst>
            <pc:docMk/>
            <pc:sldMk cId="771602730" sldId="318"/>
            <ac:spMk id="34" creationId="{C0965963-9972-9247-BCA5-2178B1358D20}"/>
          </ac:spMkLst>
        </pc:spChg>
        <pc:spChg chg="add mod ord">
          <ac:chgData name="齊藤茜" userId="S::saito-akane-plusdojo2022@seplus2016.onmicrosoft.com::f8ad399d-e774-46b9-b1a0-88cfe2fa1375" providerId="AD" clId="Web-{3BB19B12-7F0F-4201-C997-A1FA6EAC915F}" dt="2022-06-28T10:10:00.889" v="515"/>
          <ac:spMkLst>
            <pc:docMk/>
            <pc:sldMk cId="771602730" sldId="318"/>
            <ac:spMk id="35" creationId="{A8435735-4A0A-B4E2-D3E0-A367A91EE967}"/>
          </ac:spMkLst>
        </pc:spChg>
        <pc:spChg chg="add mod ord">
          <ac:chgData name="齊藤茜" userId="S::saito-akane-plusdojo2022@seplus2016.onmicrosoft.com::f8ad399d-e774-46b9-b1a0-88cfe2fa1375" providerId="AD" clId="Web-{3BB19B12-7F0F-4201-C997-A1FA6EAC915F}" dt="2022-06-28T10:12:17.846" v="534" actId="14100"/>
          <ac:spMkLst>
            <pc:docMk/>
            <pc:sldMk cId="771602730" sldId="318"/>
            <ac:spMk id="36" creationId="{566653CB-386B-6CA2-8E54-15373EAC3D7A}"/>
          </ac:spMkLst>
        </pc:spChg>
        <pc:spChg chg="add mod ord">
          <ac:chgData name="齊藤茜" userId="S::saito-akane-plusdojo2022@seplus2016.onmicrosoft.com::f8ad399d-e774-46b9-b1a0-88cfe2fa1375" providerId="AD" clId="Web-{3BB19B12-7F0F-4201-C997-A1FA6EAC915F}" dt="2022-06-28T10:13:50.738" v="549" actId="14100"/>
          <ac:spMkLst>
            <pc:docMk/>
            <pc:sldMk cId="771602730" sldId="318"/>
            <ac:spMk id="37" creationId="{584765E6-5E66-D826-758D-B63A5EEB0C8A}"/>
          </ac:spMkLst>
        </pc:spChg>
        <pc:spChg chg="add mod ord">
          <ac:chgData name="齊藤茜" userId="S::saito-akane-plusdojo2022@seplus2016.onmicrosoft.com::f8ad399d-e774-46b9-b1a0-88cfe2fa1375" providerId="AD" clId="Web-{3BB19B12-7F0F-4201-C997-A1FA6EAC915F}" dt="2022-06-28T10:11:46.220" v="527" actId="1076"/>
          <ac:spMkLst>
            <pc:docMk/>
            <pc:sldMk cId="771602730" sldId="318"/>
            <ac:spMk id="38" creationId="{EB5420AA-FEDB-A62A-A941-136338E9B05F}"/>
          </ac:spMkLst>
        </pc:spChg>
        <pc:spChg chg="add mod ord">
          <ac:chgData name="齊藤茜" userId="S::saito-akane-plusdojo2022@seplus2016.onmicrosoft.com::f8ad399d-e774-46b9-b1a0-88cfe2fa1375" providerId="AD" clId="Web-{3BB19B12-7F0F-4201-C997-A1FA6EAC915F}" dt="2022-06-28T10:14:55.599" v="557" actId="1076"/>
          <ac:spMkLst>
            <pc:docMk/>
            <pc:sldMk cId="771602730" sldId="318"/>
            <ac:spMk id="39" creationId="{808557F1-6544-14E5-F88B-08535CBBFC29}"/>
          </ac:spMkLst>
        </pc:spChg>
        <pc:spChg chg="add mod ord">
          <ac:chgData name="齊藤茜" userId="S::saito-akane-plusdojo2022@seplus2016.onmicrosoft.com::f8ad399d-e774-46b9-b1a0-88cfe2fa1375" providerId="AD" clId="Web-{3BB19B12-7F0F-4201-C997-A1FA6EAC915F}" dt="2022-06-28T10:14:55.740" v="565" actId="1076"/>
          <ac:spMkLst>
            <pc:docMk/>
            <pc:sldMk cId="771602730" sldId="318"/>
            <ac:spMk id="40" creationId="{A7E0FCE8-11E5-E73E-A533-0BA3BEBAB729}"/>
          </ac:spMkLst>
        </pc:spChg>
        <pc:spChg chg="add mod ord">
          <ac:chgData name="齊藤茜" userId="S::saito-akane-plusdojo2022@seplus2016.onmicrosoft.com::f8ad399d-e774-46b9-b1a0-88cfe2fa1375" providerId="AD" clId="Web-{3BB19B12-7F0F-4201-C997-A1FA6EAC915F}" dt="2022-06-28T10:15:44.100" v="574" actId="14100"/>
          <ac:spMkLst>
            <pc:docMk/>
            <pc:sldMk cId="771602730" sldId="318"/>
            <ac:spMk id="41" creationId="{45A17F7D-FB05-82D3-8895-273C349205B2}"/>
          </ac:spMkLst>
        </pc:spChg>
        <pc:spChg chg="add mod ord">
          <ac:chgData name="齊藤茜" userId="S::saito-akane-plusdojo2022@seplus2016.onmicrosoft.com::f8ad399d-e774-46b9-b1a0-88cfe2fa1375" providerId="AD" clId="Web-{3BB19B12-7F0F-4201-C997-A1FA6EAC915F}" dt="2022-06-28T10:16:10.257" v="579" actId="14100"/>
          <ac:spMkLst>
            <pc:docMk/>
            <pc:sldMk cId="771602730" sldId="318"/>
            <ac:spMk id="42" creationId="{D797998A-C664-BF1D-7C7F-F2B9EB3A180B}"/>
          </ac:spMkLst>
        </pc:spChg>
        <pc:spChg chg="add mod">
          <ac:chgData name="齊藤茜" userId="S::saito-akane-plusdojo2022@seplus2016.onmicrosoft.com::f8ad399d-e774-46b9-b1a0-88cfe2fa1375" providerId="AD" clId="Web-{3BB19B12-7F0F-4201-C997-A1FA6EAC915F}" dt="2022-06-28T10:19:59.403" v="618" actId="1076"/>
          <ac:spMkLst>
            <pc:docMk/>
            <pc:sldMk cId="771602730" sldId="318"/>
            <ac:spMk id="43" creationId="{C23759F6-3B13-E678-8EB9-3D469236AD97}"/>
          </ac:spMkLst>
        </pc:spChg>
        <pc:spChg chg="add mod">
          <ac:chgData name="齊藤茜" userId="S::saito-akane-plusdojo2022@seplus2016.onmicrosoft.com::f8ad399d-e774-46b9-b1a0-88cfe2fa1375" providerId="AD" clId="Web-{3BB19B12-7F0F-4201-C997-A1FA6EAC915F}" dt="2022-06-28T10:22:09.953" v="683" actId="1076"/>
          <ac:spMkLst>
            <pc:docMk/>
            <pc:sldMk cId="771602730" sldId="318"/>
            <ac:spMk id="44" creationId="{18F05A46-1E58-4014-72CC-20A69E8243C9}"/>
          </ac:spMkLst>
        </pc:spChg>
        <pc:spChg chg="del mod">
          <ac:chgData name="齊藤茜" userId="S::saito-akane-plusdojo2022@seplus2016.onmicrosoft.com::f8ad399d-e774-46b9-b1a0-88cfe2fa1375" providerId="AD" clId="Web-{3BB19B12-7F0F-4201-C997-A1FA6EAC915F}" dt="2022-06-28T09:37:21.861" v="152"/>
          <ac:spMkLst>
            <pc:docMk/>
            <pc:sldMk cId="771602730" sldId="318"/>
            <ac:spMk id="45" creationId="{C7CB862F-6FD6-F32C-95D9-6324EEBCAD4E}"/>
          </ac:spMkLst>
        </pc:spChg>
        <pc:spChg chg="add mod">
          <ac:chgData name="齊藤茜" userId="S::saito-akane-plusdojo2022@seplus2016.onmicrosoft.com::f8ad399d-e774-46b9-b1a0-88cfe2fa1375" providerId="AD" clId="Web-{3BB19B12-7F0F-4201-C997-A1FA6EAC915F}" dt="2022-06-28T10:21:20.358" v="675" actId="1076"/>
          <ac:spMkLst>
            <pc:docMk/>
            <pc:sldMk cId="771602730" sldId="318"/>
            <ac:spMk id="46" creationId="{2630A5AB-F212-24D3-2BA2-DA5606873EB2}"/>
          </ac:spMkLst>
        </pc:spChg>
        <pc:spChg chg="add mod">
          <ac:chgData name="齊藤茜" userId="S::saito-akane-plusdojo2022@seplus2016.onmicrosoft.com::f8ad399d-e774-46b9-b1a0-88cfe2fa1375" providerId="AD" clId="Web-{3BB19B12-7F0F-4201-C997-A1FA6EAC915F}" dt="2022-06-28T10:21:40.686" v="682" actId="1076"/>
          <ac:spMkLst>
            <pc:docMk/>
            <pc:sldMk cId="771602730" sldId="318"/>
            <ac:spMk id="47" creationId="{DD08D106-0701-B6D6-3806-822D56762452}"/>
          </ac:spMkLst>
        </pc:spChg>
        <pc:spChg chg="mod">
          <ac:chgData name="齊藤茜" userId="S::saito-akane-plusdojo2022@seplus2016.onmicrosoft.com::f8ad399d-e774-46b9-b1a0-88cfe2fa1375" providerId="AD" clId="Web-{3BB19B12-7F0F-4201-C997-A1FA6EAC915F}" dt="2022-06-28T10:09:27.607" v="481"/>
          <ac:spMkLst>
            <pc:docMk/>
            <pc:sldMk cId="771602730" sldId="318"/>
            <ac:spMk id="48" creationId="{48D88081-047B-CBEC-7A81-182245372290}"/>
          </ac:spMkLst>
        </pc:spChg>
        <pc:spChg chg="del mod">
          <ac:chgData name="齊藤茜" userId="S::saito-akane-plusdojo2022@seplus2016.onmicrosoft.com::f8ad399d-e774-46b9-b1a0-88cfe2fa1375" providerId="AD" clId="Web-{3BB19B12-7F0F-4201-C997-A1FA6EAC915F}" dt="2022-06-28T09:37:46.345" v="161"/>
          <ac:spMkLst>
            <pc:docMk/>
            <pc:sldMk cId="771602730" sldId="318"/>
            <ac:spMk id="49" creationId="{36E813BC-285C-CCA0-99B2-E7504F7D2BB1}"/>
          </ac:spMkLst>
        </pc:spChg>
        <pc:spChg chg="del mod">
          <ac:chgData name="齊藤茜" userId="S::saito-akane-plusdojo2022@seplus2016.onmicrosoft.com::f8ad399d-e774-46b9-b1a0-88cfe2fa1375" providerId="AD" clId="Web-{3BB19B12-7F0F-4201-C997-A1FA6EAC915F}" dt="2022-06-28T09:35:21.686" v="125"/>
          <ac:spMkLst>
            <pc:docMk/>
            <pc:sldMk cId="771602730" sldId="318"/>
            <ac:spMk id="51" creationId="{1409C7BC-38A6-AA91-16E3-D9357F12E022}"/>
          </ac:spMkLst>
        </pc:spChg>
        <pc:spChg chg="del">
          <ac:chgData name="齊藤茜" userId="S::saito-akane-plusdojo2022@seplus2016.onmicrosoft.com::f8ad399d-e774-46b9-b1a0-88cfe2fa1375" providerId="AD" clId="Web-{3BB19B12-7F0F-4201-C997-A1FA6EAC915F}" dt="2022-06-28T09:37:17.470" v="151"/>
          <ac:spMkLst>
            <pc:docMk/>
            <pc:sldMk cId="771602730" sldId="318"/>
            <ac:spMk id="52" creationId="{6401814E-19CD-17CD-1780-A71E1E9A0FC4}"/>
          </ac:spMkLst>
        </pc:spChg>
        <pc:spChg chg="del mod">
          <ac:chgData name="齊藤茜" userId="S::saito-akane-plusdojo2022@seplus2016.onmicrosoft.com::f8ad399d-e774-46b9-b1a0-88cfe2fa1375" providerId="AD" clId="Web-{3BB19B12-7F0F-4201-C997-A1FA6EAC915F}" dt="2022-06-28T09:33:16.777" v="107"/>
          <ac:spMkLst>
            <pc:docMk/>
            <pc:sldMk cId="771602730" sldId="318"/>
            <ac:spMk id="53" creationId="{13E0C964-438D-FB8C-B32C-9F13026992B7}"/>
          </ac:spMkLst>
        </pc:spChg>
        <pc:spChg chg="del">
          <ac:chgData name="齊藤茜" userId="S::saito-akane-plusdojo2022@seplus2016.onmicrosoft.com::f8ad399d-e774-46b9-b1a0-88cfe2fa1375" providerId="AD" clId="Web-{3BB19B12-7F0F-4201-C997-A1FA6EAC915F}" dt="2022-06-28T09:35:25.108" v="126"/>
          <ac:spMkLst>
            <pc:docMk/>
            <pc:sldMk cId="771602730" sldId="318"/>
            <ac:spMk id="54" creationId="{D8C0AF72-AB2F-342B-8478-6C7F4C02D256}"/>
          </ac:spMkLst>
        </pc:spChg>
        <pc:spChg chg="del">
          <ac:chgData name="齊藤茜" userId="S::saito-akane-plusdojo2022@seplus2016.onmicrosoft.com::f8ad399d-e774-46b9-b1a0-88cfe2fa1375" providerId="AD" clId="Web-{3BB19B12-7F0F-4201-C997-A1FA6EAC915F}" dt="2022-06-28T09:34:46.138" v="122"/>
          <ac:spMkLst>
            <pc:docMk/>
            <pc:sldMk cId="771602730" sldId="318"/>
            <ac:spMk id="55" creationId="{42401E40-D722-8FCD-CCFD-FCC3721AB64C}"/>
          </ac:spMkLst>
        </pc:spChg>
        <pc:spChg chg="del">
          <ac:chgData name="齊藤茜" userId="S::saito-akane-plusdojo2022@seplus2016.onmicrosoft.com::f8ad399d-e774-46b9-b1a0-88cfe2fa1375" providerId="AD" clId="Web-{3BB19B12-7F0F-4201-C997-A1FA6EAC915F}" dt="2022-06-28T09:35:28.358" v="127"/>
          <ac:spMkLst>
            <pc:docMk/>
            <pc:sldMk cId="771602730" sldId="318"/>
            <ac:spMk id="56" creationId="{B873C0ED-52FC-E123-CA29-2C1DBD8C51C1}"/>
          </ac:spMkLst>
        </pc:spChg>
      </pc:sldChg>
      <pc:sldChg chg="modSp">
        <pc:chgData name="齊藤茜" userId="S::saito-akane-plusdojo2022@seplus2016.onmicrosoft.com::f8ad399d-e774-46b9-b1a0-88cfe2fa1375" providerId="AD" clId="Web-{3BB19B12-7F0F-4201-C997-A1FA6EAC915F}" dt="2022-06-28T07:13:34.027" v="45" actId="1076"/>
        <pc:sldMkLst>
          <pc:docMk/>
          <pc:sldMk cId="170107118" sldId="322"/>
        </pc:sldMkLst>
        <pc:spChg chg="mod">
          <ac:chgData name="齊藤茜" userId="S::saito-akane-plusdojo2022@seplus2016.onmicrosoft.com::f8ad399d-e774-46b9-b1a0-88cfe2fa1375" providerId="AD" clId="Web-{3BB19B12-7F0F-4201-C997-A1FA6EAC915F}" dt="2022-06-28T07:13:34.027" v="45" actId="1076"/>
          <ac:spMkLst>
            <pc:docMk/>
            <pc:sldMk cId="170107118" sldId="322"/>
            <ac:spMk id="2" creationId="{FF23C425-0EC6-2FE1-7A63-8E52414CDEE6}"/>
          </ac:spMkLst>
        </pc:spChg>
        <pc:spChg chg="mod">
          <ac:chgData name="齊藤茜" userId="S::saito-akane-plusdojo2022@seplus2016.onmicrosoft.com::f8ad399d-e774-46b9-b1a0-88cfe2fa1375" providerId="AD" clId="Web-{3BB19B12-7F0F-4201-C997-A1FA6EAC915F}" dt="2022-06-28T07:13:28.730" v="44" actId="14100"/>
          <ac:spMkLst>
            <pc:docMk/>
            <pc:sldMk cId="170107118" sldId="322"/>
            <ac:spMk id="3" creationId="{D5BED5F8-ABDF-30BA-0F1B-D96C5B70EDF7}"/>
          </ac:spMkLst>
        </pc:spChg>
      </pc:sldChg>
      <pc:sldChg chg="addSp modSp">
        <pc:chgData name="齊藤茜" userId="S::saito-akane-plusdojo2022@seplus2016.onmicrosoft.com::f8ad399d-e774-46b9-b1a0-88cfe2fa1375" providerId="AD" clId="Web-{3BB19B12-7F0F-4201-C997-A1FA6EAC915F}" dt="2022-06-28T12:13:46.398" v="699" actId="1076"/>
        <pc:sldMkLst>
          <pc:docMk/>
          <pc:sldMk cId="624262611" sldId="324"/>
        </pc:sldMkLst>
        <pc:spChg chg="mod">
          <ac:chgData name="齊藤茜" userId="S::saito-akane-plusdojo2022@seplus2016.onmicrosoft.com::f8ad399d-e774-46b9-b1a0-88cfe2fa1375" providerId="AD" clId="Web-{3BB19B12-7F0F-4201-C997-A1FA6EAC915F}" dt="2022-06-28T09:08:14.139" v="90" actId="1076"/>
          <ac:spMkLst>
            <pc:docMk/>
            <pc:sldMk cId="624262611" sldId="324"/>
            <ac:spMk id="2" creationId="{103EA225-A4E0-A206-DDA3-14C0A2AC6BBB}"/>
          </ac:spMkLst>
        </pc:spChg>
        <pc:spChg chg="mod">
          <ac:chgData name="齊藤茜" userId="S::saito-akane-plusdojo2022@seplus2016.onmicrosoft.com::f8ad399d-e774-46b9-b1a0-88cfe2fa1375" providerId="AD" clId="Web-{3BB19B12-7F0F-4201-C997-A1FA6EAC915F}" dt="2022-06-28T09:05:45.714" v="74"/>
          <ac:spMkLst>
            <pc:docMk/>
            <pc:sldMk cId="624262611" sldId="324"/>
            <ac:spMk id="3" creationId="{5F0CBE66-6222-9C1D-175F-904B51A5029D}"/>
          </ac:spMkLst>
        </pc:spChg>
        <pc:spChg chg="mod">
          <ac:chgData name="齊藤茜" userId="S::saito-akane-plusdojo2022@seplus2016.onmicrosoft.com::f8ad399d-e774-46b9-b1a0-88cfe2fa1375" providerId="AD" clId="Web-{3BB19B12-7F0F-4201-C997-A1FA6EAC915F}" dt="2022-06-28T09:05:45.714" v="76"/>
          <ac:spMkLst>
            <pc:docMk/>
            <pc:sldMk cId="624262611" sldId="324"/>
            <ac:spMk id="4" creationId="{C6146DD0-7CCC-FDE9-1E8A-B81FAD0EA355}"/>
          </ac:spMkLst>
        </pc:spChg>
        <pc:spChg chg="mod">
          <ac:chgData name="齊藤茜" userId="S::saito-akane-plusdojo2022@seplus2016.onmicrosoft.com::f8ad399d-e774-46b9-b1a0-88cfe2fa1375" providerId="AD" clId="Web-{3BB19B12-7F0F-4201-C997-A1FA6EAC915F}" dt="2022-06-28T09:05:45.714" v="73"/>
          <ac:spMkLst>
            <pc:docMk/>
            <pc:sldMk cId="624262611" sldId="324"/>
            <ac:spMk id="5" creationId="{AD97C804-0526-5298-EAFB-52ECA96E10EE}"/>
          </ac:spMkLst>
        </pc:spChg>
        <pc:spChg chg="add mod ord">
          <ac:chgData name="齊藤茜" userId="S::saito-akane-plusdojo2022@seplus2016.onmicrosoft.com::f8ad399d-e774-46b9-b1a0-88cfe2fa1375" providerId="AD" clId="Web-{3BB19B12-7F0F-4201-C997-A1FA6EAC915F}" dt="2022-06-28T09:09:41.328" v="97" actId="14100"/>
          <ac:spMkLst>
            <pc:docMk/>
            <pc:sldMk cId="624262611" sldId="324"/>
            <ac:spMk id="9" creationId="{F34BE90A-F6F3-6688-CD48-5B1CA61D9EE9}"/>
          </ac:spMkLst>
        </pc:spChg>
        <pc:spChg chg="mod">
          <ac:chgData name="齊藤茜" userId="S::saito-akane-plusdojo2022@seplus2016.onmicrosoft.com::f8ad399d-e774-46b9-b1a0-88cfe2fa1375" providerId="AD" clId="Web-{3BB19B12-7F0F-4201-C997-A1FA6EAC915F}" dt="2022-06-28T12:13:46.398" v="699" actId="1076"/>
          <ac:spMkLst>
            <pc:docMk/>
            <pc:sldMk cId="624262611" sldId="324"/>
            <ac:spMk id="24" creationId="{0C4DBA88-2368-5A2D-5C1A-CBEBD4160DC3}"/>
          </ac:spMkLst>
        </pc:spChg>
        <pc:spChg chg="mod">
          <ac:chgData name="齊藤茜" userId="S::saito-akane-plusdojo2022@seplus2016.onmicrosoft.com::f8ad399d-e774-46b9-b1a0-88cfe2fa1375" providerId="AD" clId="Web-{3BB19B12-7F0F-4201-C997-A1FA6EAC915F}" dt="2022-06-28T09:03:16.555" v="52"/>
          <ac:spMkLst>
            <pc:docMk/>
            <pc:sldMk cId="624262611" sldId="324"/>
            <ac:spMk id="33" creationId="{B14A62C3-2E0E-AEB3-7AB3-EDA8649C69EA}"/>
          </ac:spMkLst>
        </pc:spChg>
        <pc:spChg chg="mod">
          <ac:chgData name="齊藤茜" userId="S::saito-akane-plusdojo2022@seplus2016.onmicrosoft.com::f8ad399d-e774-46b9-b1a0-88cfe2fa1375" providerId="AD" clId="Web-{3BB19B12-7F0F-4201-C997-A1FA6EAC915F}" dt="2022-06-28T09:06:50.544" v="83" actId="20577"/>
          <ac:spMkLst>
            <pc:docMk/>
            <pc:sldMk cId="624262611" sldId="324"/>
            <ac:spMk id="36" creationId="{6FBF82D1-0E7C-E6E1-7C08-516D40CD80DE}"/>
          </ac:spMkLst>
        </pc:spChg>
        <pc:spChg chg="mod">
          <ac:chgData name="齊藤茜" userId="S::saito-akane-plusdojo2022@seplus2016.onmicrosoft.com::f8ad399d-e774-46b9-b1a0-88cfe2fa1375" providerId="AD" clId="Web-{3BB19B12-7F0F-4201-C997-A1FA6EAC915F}" dt="2022-06-28T09:06:06.856" v="79" actId="20577"/>
          <ac:spMkLst>
            <pc:docMk/>
            <pc:sldMk cId="624262611" sldId="324"/>
            <ac:spMk id="40" creationId="{80F1D152-70E1-A92D-C202-6D245E3E0FFF}"/>
          </ac:spMkLst>
        </pc:spChg>
        <pc:spChg chg="mod">
          <ac:chgData name="齊藤茜" userId="S::saito-akane-plusdojo2022@seplus2016.onmicrosoft.com::f8ad399d-e774-46b9-b1a0-88cfe2fa1375" providerId="AD" clId="Web-{3BB19B12-7F0F-4201-C997-A1FA6EAC915F}" dt="2022-06-28T09:06:39.950" v="82" actId="20577"/>
          <ac:spMkLst>
            <pc:docMk/>
            <pc:sldMk cId="624262611" sldId="324"/>
            <ac:spMk id="43" creationId="{52C2D994-223D-DF0B-CF33-C813AC5E9331}"/>
          </ac:spMkLst>
        </pc:spChg>
        <pc:grpChg chg="mod">
          <ac:chgData name="齊藤茜" userId="S::saito-akane-plusdojo2022@seplus2016.onmicrosoft.com::f8ad399d-e774-46b9-b1a0-88cfe2fa1375" providerId="AD" clId="Web-{3BB19B12-7F0F-4201-C997-A1FA6EAC915F}" dt="2022-06-28T09:05:42.730" v="69" actId="14100"/>
          <ac:grpSpMkLst>
            <pc:docMk/>
            <pc:sldMk cId="624262611" sldId="324"/>
            <ac:grpSpMk id="10" creationId="{4F60F474-A5C5-01BA-69FB-B31B01B9D271}"/>
          </ac:grpSpMkLst>
        </pc:grpChg>
        <pc:grpChg chg="mod">
          <ac:chgData name="齊藤茜" userId="S::saito-akane-plusdojo2022@seplus2016.onmicrosoft.com::f8ad399d-e774-46b9-b1a0-88cfe2fa1375" providerId="AD" clId="Web-{3BB19B12-7F0F-4201-C997-A1FA6EAC915F}" dt="2022-06-28T09:05:47.402" v="78" actId="1076"/>
          <ac:grpSpMkLst>
            <pc:docMk/>
            <pc:sldMk cId="624262611" sldId="324"/>
            <ac:grpSpMk id="37" creationId="{9744496E-27FC-D5DC-FDC1-5039CC9C34B8}"/>
          </ac:grpSpMkLst>
        </pc:grpChg>
      </pc:sldChg>
      <pc:sldChg chg="add replId">
        <pc:chgData name="齊藤茜" userId="S::saito-akane-plusdojo2022@seplus2016.onmicrosoft.com::f8ad399d-e774-46b9-b1a0-88cfe2fa1375" providerId="AD" clId="Web-{3BB19B12-7F0F-4201-C997-A1FA6EAC915F}" dt="2022-06-28T09:32:09.244" v="98"/>
        <pc:sldMkLst>
          <pc:docMk/>
          <pc:sldMk cId="592896792" sldId="326"/>
        </pc:sldMkLst>
      </pc:sldChg>
      <pc:sldChg chg="modSp del">
        <pc:chgData name="齊藤茜" userId="S::saito-akane-plusdojo2022@seplus2016.onmicrosoft.com::f8ad399d-e774-46b9-b1a0-88cfe2fa1375" providerId="AD" clId="Web-{3BB19B12-7F0F-4201-C997-A1FA6EAC915F}" dt="2022-06-28T13:17:04.651" v="1322"/>
        <pc:sldMkLst>
          <pc:docMk/>
          <pc:sldMk cId="1090485882" sldId="334"/>
        </pc:sldMkLst>
        <pc:spChg chg="mod">
          <ac:chgData name="齊藤茜" userId="S::saito-akane-plusdojo2022@seplus2016.onmicrosoft.com::f8ad399d-e774-46b9-b1a0-88cfe2fa1375" providerId="AD" clId="Web-{3BB19B12-7F0F-4201-C997-A1FA6EAC915F}" dt="2022-06-28T12:49:12.190" v="937" actId="20577"/>
          <ac:spMkLst>
            <pc:docMk/>
            <pc:sldMk cId="1090485882" sldId="334"/>
            <ac:spMk id="32" creationId="{E87434A7-1219-6B50-E2F3-6DDF546C48C3}"/>
          </ac:spMkLst>
        </pc:spChg>
      </pc:sldChg>
      <pc:sldChg chg="addSp delSp modSp del">
        <pc:chgData name="齊藤茜" userId="S::saito-akane-plusdojo2022@seplus2016.onmicrosoft.com::f8ad399d-e774-46b9-b1a0-88cfe2fa1375" providerId="AD" clId="Web-{3BB19B12-7F0F-4201-C997-A1FA6EAC915F}" dt="2022-06-28T13:17:45.558" v="1332"/>
        <pc:sldMkLst>
          <pc:docMk/>
          <pc:sldMk cId="3265383008" sldId="335"/>
        </pc:sldMkLst>
        <pc:spChg chg="add del mod">
          <ac:chgData name="齊藤茜" userId="S::saito-akane-plusdojo2022@seplus2016.onmicrosoft.com::f8ad399d-e774-46b9-b1a0-88cfe2fa1375" providerId="AD" clId="Web-{3BB19B12-7F0F-4201-C997-A1FA6EAC915F}" dt="2022-06-28T13:07:04.456" v="1173"/>
          <ac:spMkLst>
            <pc:docMk/>
            <pc:sldMk cId="3265383008" sldId="335"/>
            <ac:spMk id="2" creationId="{D84B77C1-7468-CA7D-ED43-233667565610}"/>
          </ac:spMkLst>
        </pc:spChg>
        <pc:spChg chg="mod">
          <ac:chgData name="齊藤茜" userId="S::saito-akane-plusdojo2022@seplus2016.onmicrosoft.com::f8ad399d-e774-46b9-b1a0-88cfe2fa1375" providerId="AD" clId="Web-{3BB19B12-7F0F-4201-C997-A1FA6EAC915F}" dt="2022-06-28T13:14:43.570" v="1268" actId="1076"/>
          <ac:spMkLst>
            <pc:docMk/>
            <pc:sldMk cId="3265383008" sldId="335"/>
            <ac:spMk id="4" creationId="{11D0F881-2038-3B21-352E-10FFF380E5E1}"/>
          </ac:spMkLst>
        </pc:spChg>
        <pc:spChg chg="mod">
          <ac:chgData name="齊藤茜" userId="S::saito-akane-plusdojo2022@seplus2016.onmicrosoft.com::f8ad399d-e774-46b9-b1a0-88cfe2fa1375" providerId="AD" clId="Web-{3BB19B12-7F0F-4201-C997-A1FA6EAC915F}" dt="2022-06-28T13:14:43.585" v="1269" actId="1076"/>
          <ac:spMkLst>
            <pc:docMk/>
            <pc:sldMk cId="3265383008" sldId="335"/>
            <ac:spMk id="5" creationId="{899EC19E-752C-072B-BEF8-510CF21598F1}"/>
          </ac:spMkLst>
        </pc:spChg>
        <pc:spChg chg="mod">
          <ac:chgData name="齊藤茜" userId="S::saito-akane-plusdojo2022@seplus2016.onmicrosoft.com::f8ad399d-e774-46b9-b1a0-88cfe2fa1375" providerId="AD" clId="Web-{3BB19B12-7F0F-4201-C997-A1FA6EAC915F}" dt="2022-06-28T13:14:43.601" v="1270" actId="1076"/>
          <ac:spMkLst>
            <pc:docMk/>
            <pc:sldMk cId="3265383008" sldId="335"/>
            <ac:spMk id="7" creationId="{1C523D60-FD7A-8AB8-96B3-175F6E75F503}"/>
          </ac:spMkLst>
        </pc:spChg>
        <pc:spChg chg="mod">
          <ac:chgData name="齊藤茜" userId="S::saito-akane-plusdojo2022@seplus2016.onmicrosoft.com::f8ad399d-e774-46b9-b1a0-88cfe2fa1375" providerId="AD" clId="Web-{3BB19B12-7F0F-4201-C997-A1FA6EAC915F}" dt="2022-06-28T13:14:43.617" v="1271" actId="1076"/>
          <ac:spMkLst>
            <pc:docMk/>
            <pc:sldMk cId="3265383008" sldId="335"/>
            <ac:spMk id="8" creationId="{D5DCE699-96C2-4DC8-F7DE-A04C102346B4}"/>
          </ac:spMkLst>
        </pc:spChg>
        <pc:spChg chg="mod">
          <ac:chgData name="齊藤茜" userId="S::saito-akane-plusdojo2022@seplus2016.onmicrosoft.com::f8ad399d-e774-46b9-b1a0-88cfe2fa1375" providerId="AD" clId="Web-{3BB19B12-7F0F-4201-C997-A1FA6EAC915F}" dt="2022-06-28T13:14:43.632" v="1272" actId="1076"/>
          <ac:spMkLst>
            <pc:docMk/>
            <pc:sldMk cId="3265383008" sldId="335"/>
            <ac:spMk id="9" creationId="{91FD86A9-4331-5D89-F84B-C93653F2894B}"/>
          </ac:spMkLst>
        </pc:spChg>
        <pc:spChg chg="mod">
          <ac:chgData name="齊藤茜" userId="S::saito-akane-plusdojo2022@seplus2016.onmicrosoft.com::f8ad399d-e774-46b9-b1a0-88cfe2fa1375" providerId="AD" clId="Web-{3BB19B12-7F0F-4201-C997-A1FA6EAC915F}" dt="2022-06-28T13:14:43.663" v="1273" actId="1076"/>
          <ac:spMkLst>
            <pc:docMk/>
            <pc:sldMk cId="3265383008" sldId="335"/>
            <ac:spMk id="11" creationId="{9EDDBBA6-1EF5-6E29-956E-1AB14E9995B6}"/>
          </ac:spMkLst>
        </pc:spChg>
        <pc:spChg chg="mod">
          <ac:chgData name="齊藤茜" userId="S::saito-akane-plusdojo2022@seplus2016.onmicrosoft.com::f8ad399d-e774-46b9-b1a0-88cfe2fa1375" providerId="AD" clId="Web-{3BB19B12-7F0F-4201-C997-A1FA6EAC915F}" dt="2022-06-28T13:14:43.679" v="1274" actId="1076"/>
          <ac:spMkLst>
            <pc:docMk/>
            <pc:sldMk cId="3265383008" sldId="335"/>
            <ac:spMk id="12" creationId="{C4B465C7-0541-4E63-1ECE-18BB66A22F89}"/>
          </ac:spMkLst>
        </pc:spChg>
        <pc:spChg chg="mod">
          <ac:chgData name="齊藤茜" userId="S::saito-akane-plusdojo2022@seplus2016.onmicrosoft.com::f8ad399d-e774-46b9-b1a0-88cfe2fa1375" providerId="AD" clId="Web-{3BB19B12-7F0F-4201-C997-A1FA6EAC915F}" dt="2022-06-28T13:14:43.695" v="1275" actId="1076"/>
          <ac:spMkLst>
            <pc:docMk/>
            <pc:sldMk cId="3265383008" sldId="335"/>
            <ac:spMk id="13" creationId="{5F61932A-5349-74C6-2930-73B496B43B8F}"/>
          </ac:spMkLst>
        </pc:spChg>
        <pc:spChg chg="mod">
          <ac:chgData name="齊藤茜" userId="S::saito-akane-plusdojo2022@seplus2016.onmicrosoft.com::f8ad399d-e774-46b9-b1a0-88cfe2fa1375" providerId="AD" clId="Web-{3BB19B12-7F0F-4201-C997-A1FA6EAC915F}" dt="2022-06-28T13:14:43.710" v="1276" actId="1076"/>
          <ac:spMkLst>
            <pc:docMk/>
            <pc:sldMk cId="3265383008" sldId="335"/>
            <ac:spMk id="14" creationId="{EB9D772E-F624-D4D6-A6BC-63C666A2E1FD}"/>
          </ac:spMkLst>
        </pc:spChg>
        <pc:spChg chg="mod">
          <ac:chgData name="齊藤茜" userId="S::saito-akane-plusdojo2022@seplus2016.onmicrosoft.com::f8ad399d-e774-46b9-b1a0-88cfe2fa1375" providerId="AD" clId="Web-{3BB19B12-7F0F-4201-C997-A1FA6EAC915F}" dt="2022-06-28T13:14:43.726" v="1277" actId="1076"/>
          <ac:spMkLst>
            <pc:docMk/>
            <pc:sldMk cId="3265383008" sldId="335"/>
            <ac:spMk id="15" creationId="{FB9ADBB4-030C-1320-0D29-FB2A54886322}"/>
          </ac:spMkLst>
        </pc:spChg>
        <pc:spChg chg="mod">
          <ac:chgData name="齊藤茜" userId="S::saito-akane-plusdojo2022@seplus2016.onmicrosoft.com::f8ad399d-e774-46b9-b1a0-88cfe2fa1375" providerId="AD" clId="Web-{3BB19B12-7F0F-4201-C997-A1FA6EAC915F}" dt="2022-06-28T13:16:49.745" v="1318" actId="20577"/>
          <ac:spMkLst>
            <pc:docMk/>
            <pc:sldMk cId="3265383008" sldId="335"/>
            <ac:spMk id="16" creationId="{121C5B65-0029-7FB9-FFBD-E7ACEA5F298D}"/>
          </ac:spMkLst>
        </pc:spChg>
        <pc:spChg chg="mod">
          <ac:chgData name="齊藤茜" userId="S::saito-akane-plusdojo2022@seplus2016.onmicrosoft.com::f8ad399d-e774-46b9-b1a0-88cfe2fa1375" providerId="AD" clId="Web-{3BB19B12-7F0F-4201-C997-A1FA6EAC915F}" dt="2022-06-28T13:14:43.757" v="1279" actId="1076"/>
          <ac:spMkLst>
            <pc:docMk/>
            <pc:sldMk cId="3265383008" sldId="335"/>
            <ac:spMk id="17" creationId="{DFC46752-7342-8B4E-E45D-5B489457C517}"/>
          </ac:spMkLst>
        </pc:spChg>
        <pc:spChg chg="mod">
          <ac:chgData name="齊藤茜" userId="S::saito-akane-plusdojo2022@seplus2016.onmicrosoft.com::f8ad399d-e774-46b9-b1a0-88cfe2fa1375" providerId="AD" clId="Web-{3BB19B12-7F0F-4201-C997-A1FA6EAC915F}" dt="2022-06-28T13:14:43.788" v="1280" actId="1076"/>
          <ac:spMkLst>
            <pc:docMk/>
            <pc:sldMk cId="3265383008" sldId="335"/>
            <ac:spMk id="18" creationId="{EEBA65E3-920E-A03A-5276-3B59AA683B8E}"/>
          </ac:spMkLst>
        </pc:spChg>
        <pc:spChg chg="mod">
          <ac:chgData name="齊藤茜" userId="S::saito-akane-plusdojo2022@seplus2016.onmicrosoft.com::f8ad399d-e774-46b9-b1a0-88cfe2fa1375" providerId="AD" clId="Web-{3BB19B12-7F0F-4201-C997-A1FA6EAC915F}" dt="2022-06-28T13:14:43.804" v="1281" actId="1076"/>
          <ac:spMkLst>
            <pc:docMk/>
            <pc:sldMk cId="3265383008" sldId="335"/>
            <ac:spMk id="19" creationId="{984D188E-54D5-BD79-6BD2-7D37C7091420}"/>
          </ac:spMkLst>
        </pc:spChg>
        <pc:spChg chg="mod">
          <ac:chgData name="齊藤茜" userId="S::saito-akane-plusdojo2022@seplus2016.onmicrosoft.com::f8ad399d-e774-46b9-b1a0-88cfe2fa1375" providerId="AD" clId="Web-{3BB19B12-7F0F-4201-C997-A1FA6EAC915F}" dt="2022-06-28T13:14:43.820" v="1282" actId="1076"/>
          <ac:spMkLst>
            <pc:docMk/>
            <pc:sldMk cId="3265383008" sldId="335"/>
            <ac:spMk id="20" creationId="{99979EC5-BA10-04FE-71F8-D4EA78CBD163}"/>
          </ac:spMkLst>
        </pc:spChg>
        <pc:spChg chg="mod">
          <ac:chgData name="齊藤茜" userId="S::saito-akane-plusdojo2022@seplus2016.onmicrosoft.com::f8ad399d-e774-46b9-b1a0-88cfe2fa1375" providerId="AD" clId="Web-{3BB19B12-7F0F-4201-C997-A1FA6EAC915F}" dt="2022-06-28T13:14:43.835" v="1283" actId="1076"/>
          <ac:spMkLst>
            <pc:docMk/>
            <pc:sldMk cId="3265383008" sldId="335"/>
            <ac:spMk id="21" creationId="{3114EDDD-FE40-2CC1-8ACA-563252CD6788}"/>
          </ac:spMkLst>
        </pc:spChg>
        <pc:spChg chg="mod">
          <ac:chgData name="齊藤茜" userId="S::saito-akane-plusdojo2022@seplus2016.onmicrosoft.com::f8ad399d-e774-46b9-b1a0-88cfe2fa1375" providerId="AD" clId="Web-{3BB19B12-7F0F-4201-C997-A1FA6EAC915F}" dt="2022-06-28T13:14:43.851" v="1284" actId="1076"/>
          <ac:spMkLst>
            <pc:docMk/>
            <pc:sldMk cId="3265383008" sldId="335"/>
            <ac:spMk id="22" creationId="{751B32E1-5A07-005C-F265-40F523CB5FEA}"/>
          </ac:spMkLst>
        </pc:spChg>
        <pc:spChg chg="mod">
          <ac:chgData name="齊藤茜" userId="S::saito-akane-plusdojo2022@seplus2016.onmicrosoft.com::f8ad399d-e774-46b9-b1a0-88cfe2fa1375" providerId="AD" clId="Web-{3BB19B12-7F0F-4201-C997-A1FA6EAC915F}" dt="2022-06-28T13:14:43.867" v="1285" actId="1076"/>
          <ac:spMkLst>
            <pc:docMk/>
            <pc:sldMk cId="3265383008" sldId="335"/>
            <ac:spMk id="23" creationId="{22F444A8-A8ED-3655-6640-A82FA4EF0A6B}"/>
          </ac:spMkLst>
        </pc:spChg>
        <pc:spChg chg="mod">
          <ac:chgData name="齊藤茜" userId="S::saito-akane-plusdojo2022@seplus2016.onmicrosoft.com::f8ad399d-e774-46b9-b1a0-88cfe2fa1375" providerId="AD" clId="Web-{3BB19B12-7F0F-4201-C997-A1FA6EAC915F}" dt="2022-06-28T13:14:43.882" v="1286" actId="1076"/>
          <ac:spMkLst>
            <pc:docMk/>
            <pc:sldMk cId="3265383008" sldId="335"/>
            <ac:spMk id="24" creationId="{8A8C15B5-0D64-2839-9800-5543395D2C97}"/>
          </ac:spMkLst>
        </pc:spChg>
        <pc:spChg chg="mod">
          <ac:chgData name="齊藤茜" userId="S::saito-akane-plusdojo2022@seplus2016.onmicrosoft.com::f8ad399d-e774-46b9-b1a0-88cfe2fa1375" providerId="AD" clId="Web-{3BB19B12-7F0F-4201-C997-A1FA6EAC915F}" dt="2022-06-28T13:14:43.913" v="1287" actId="1076"/>
          <ac:spMkLst>
            <pc:docMk/>
            <pc:sldMk cId="3265383008" sldId="335"/>
            <ac:spMk id="25" creationId="{A96AF007-F78B-6CDF-B826-AA4DBB2EE258}"/>
          </ac:spMkLst>
        </pc:spChg>
        <pc:spChg chg="mod">
          <ac:chgData name="齊藤茜" userId="S::saito-akane-plusdojo2022@seplus2016.onmicrosoft.com::f8ad399d-e774-46b9-b1a0-88cfe2fa1375" providerId="AD" clId="Web-{3BB19B12-7F0F-4201-C997-A1FA6EAC915F}" dt="2022-06-28T13:14:43.929" v="1288" actId="1076"/>
          <ac:spMkLst>
            <pc:docMk/>
            <pc:sldMk cId="3265383008" sldId="335"/>
            <ac:spMk id="26" creationId="{6451A33C-8406-C10F-74A5-807CBDB4214F}"/>
          </ac:spMkLst>
        </pc:spChg>
        <pc:spChg chg="mod">
          <ac:chgData name="齊藤茜" userId="S::saito-akane-plusdojo2022@seplus2016.onmicrosoft.com::f8ad399d-e774-46b9-b1a0-88cfe2fa1375" providerId="AD" clId="Web-{3BB19B12-7F0F-4201-C997-A1FA6EAC915F}" dt="2022-06-28T13:14:43.945" v="1289" actId="1076"/>
          <ac:spMkLst>
            <pc:docMk/>
            <pc:sldMk cId="3265383008" sldId="335"/>
            <ac:spMk id="27" creationId="{B3BD4F82-2351-FC8C-1A57-7749F7B01113}"/>
          </ac:spMkLst>
        </pc:spChg>
        <pc:spChg chg="mod">
          <ac:chgData name="齊藤茜" userId="S::saito-akane-plusdojo2022@seplus2016.onmicrosoft.com::f8ad399d-e774-46b9-b1a0-88cfe2fa1375" providerId="AD" clId="Web-{3BB19B12-7F0F-4201-C997-A1FA6EAC915F}" dt="2022-06-28T13:14:43.960" v="1290" actId="1076"/>
          <ac:spMkLst>
            <pc:docMk/>
            <pc:sldMk cId="3265383008" sldId="335"/>
            <ac:spMk id="28" creationId="{B3886C0B-0E11-9FA2-EC9A-32E105D93761}"/>
          </ac:spMkLst>
        </pc:spChg>
        <pc:spChg chg="mod">
          <ac:chgData name="齊藤茜" userId="S::saito-akane-plusdojo2022@seplus2016.onmicrosoft.com::f8ad399d-e774-46b9-b1a0-88cfe2fa1375" providerId="AD" clId="Web-{3BB19B12-7F0F-4201-C997-A1FA6EAC915F}" dt="2022-06-28T13:14:43.976" v="1291" actId="1076"/>
          <ac:spMkLst>
            <pc:docMk/>
            <pc:sldMk cId="3265383008" sldId="335"/>
            <ac:spMk id="30" creationId="{82D29182-F5C1-F2A2-1333-A3C7E363D3DF}"/>
          </ac:spMkLst>
        </pc:spChg>
        <pc:spChg chg="mod">
          <ac:chgData name="齊藤茜" userId="S::saito-akane-plusdojo2022@seplus2016.onmicrosoft.com::f8ad399d-e774-46b9-b1a0-88cfe2fa1375" providerId="AD" clId="Web-{3BB19B12-7F0F-4201-C997-A1FA6EAC915F}" dt="2022-06-28T13:14:43.992" v="1292" actId="1076"/>
          <ac:spMkLst>
            <pc:docMk/>
            <pc:sldMk cId="3265383008" sldId="335"/>
            <ac:spMk id="31" creationId="{190B8462-9769-8AEF-4BFB-D5FA453A5BF5}"/>
          </ac:spMkLst>
        </pc:spChg>
        <pc:spChg chg="mod">
          <ac:chgData name="齊藤茜" userId="S::saito-akane-plusdojo2022@seplus2016.onmicrosoft.com::f8ad399d-e774-46b9-b1a0-88cfe2fa1375" providerId="AD" clId="Web-{3BB19B12-7F0F-4201-C997-A1FA6EAC915F}" dt="2022-06-28T13:14:44.023" v="1293" actId="1076"/>
          <ac:spMkLst>
            <pc:docMk/>
            <pc:sldMk cId="3265383008" sldId="335"/>
            <ac:spMk id="32" creationId="{E87434A7-1219-6B50-E2F3-6DDF546C48C3}"/>
          </ac:spMkLst>
        </pc:spChg>
        <pc:spChg chg="del">
          <ac:chgData name="齊藤茜" userId="S::saito-akane-plusdojo2022@seplus2016.onmicrosoft.com::f8ad399d-e774-46b9-b1a0-88cfe2fa1375" providerId="AD" clId="Web-{3BB19B12-7F0F-4201-C997-A1FA6EAC915F}" dt="2022-06-28T13:07:51.161" v="1189"/>
          <ac:spMkLst>
            <pc:docMk/>
            <pc:sldMk cId="3265383008" sldId="335"/>
            <ac:spMk id="33" creationId="{CA5449DD-61EE-4890-DE78-9D7C8AA42BEA}"/>
          </ac:spMkLst>
        </pc:spChg>
        <pc:spChg chg="del mod">
          <ac:chgData name="齊藤茜" userId="S::saito-akane-plusdojo2022@seplus2016.onmicrosoft.com::f8ad399d-e774-46b9-b1a0-88cfe2fa1375" providerId="AD" clId="Web-{3BB19B12-7F0F-4201-C997-A1FA6EAC915F}" dt="2022-06-28T13:07:53.426" v="1190"/>
          <ac:spMkLst>
            <pc:docMk/>
            <pc:sldMk cId="3265383008" sldId="335"/>
            <ac:spMk id="35" creationId="{A8435735-4A0A-B4E2-D3E0-A367A91EE967}"/>
          </ac:spMkLst>
        </pc:spChg>
        <pc:spChg chg="mod">
          <ac:chgData name="齊藤茜" userId="S::saito-akane-plusdojo2022@seplus2016.onmicrosoft.com::f8ad399d-e774-46b9-b1a0-88cfe2fa1375" providerId="AD" clId="Web-{3BB19B12-7F0F-4201-C997-A1FA6EAC915F}" dt="2022-06-28T13:14:43.523" v="1266" actId="1076"/>
          <ac:spMkLst>
            <pc:docMk/>
            <pc:sldMk cId="3265383008" sldId="335"/>
            <ac:spMk id="36" creationId="{566653CB-386B-6CA2-8E54-15373EAC3D7A}"/>
          </ac:spMkLst>
        </pc:spChg>
        <pc:spChg chg="mod">
          <ac:chgData name="齊藤茜" userId="S::saito-akane-plusdojo2022@seplus2016.onmicrosoft.com::f8ad399d-e774-46b9-b1a0-88cfe2fa1375" providerId="AD" clId="Web-{3BB19B12-7F0F-4201-C997-A1FA6EAC915F}" dt="2022-06-28T13:14:43.507" v="1265" actId="1076"/>
          <ac:spMkLst>
            <pc:docMk/>
            <pc:sldMk cId="3265383008" sldId="335"/>
            <ac:spMk id="37" creationId="{584765E6-5E66-D826-758D-B63A5EEB0C8A}"/>
          </ac:spMkLst>
        </pc:spChg>
        <pc:spChg chg="del mod">
          <ac:chgData name="齊藤茜" userId="S::saito-akane-plusdojo2022@seplus2016.onmicrosoft.com::f8ad399d-e774-46b9-b1a0-88cfe2fa1375" providerId="AD" clId="Web-{3BB19B12-7F0F-4201-C997-A1FA6EAC915F}" dt="2022-06-28T13:02:25.777" v="1105"/>
          <ac:spMkLst>
            <pc:docMk/>
            <pc:sldMk cId="3265383008" sldId="335"/>
            <ac:spMk id="38" creationId="{EB5420AA-FEDB-A62A-A941-136338E9B05F}"/>
          </ac:spMkLst>
        </pc:spChg>
        <pc:spChg chg="del">
          <ac:chgData name="齊藤茜" userId="S::saito-akane-plusdojo2022@seplus2016.onmicrosoft.com::f8ad399d-e774-46b9-b1a0-88cfe2fa1375" providerId="AD" clId="Web-{3BB19B12-7F0F-4201-C997-A1FA6EAC915F}" dt="2022-06-28T13:05:20.500" v="1148"/>
          <ac:spMkLst>
            <pc:docMk/>
            <pc:sldMk cId="3265383008" sldId="335"/>
            <ac:spMk id="39" creationId="{808557F1-6544-14E5-F88B-08535CBBFC29}"/>
          </ac:spMkLst>
        </pc:spChg>
        <pc:spChg chg="mod">
          <ac:chgData name="齊藤茜" userId="S::saito-akane-plusdojo2022@seplus2016.onmicrosoft.com::f8ad399d-e774-46b9-b1a0-88cfe2fa1375" providerId="AD" clId="Web-{3BB19B12-7F0F-4201-C997-A1FA6EAC915F}" dt="2022-06-28T13:14:43.492" v="1264" actId="1076"/>
          <ac:spMkLst>
            <pc:docMk/>
            <pc:sldMk cId="3265383008" sldId="335"/>
            <ac:spMk id="40" creationId="{A7E0FCE8-11E5-E73E-A533-0BA3BEBAB729}"/>
          </ac:spMkLst>
        </pc:spChg>
        <pc:spChg chg="del">
          <ac:chgData name="齊藤茜" userId="S::saito-akane-plusdojo2022@seplus2016.onmicrosoft.com::f8ad399d-e774-46b9-b1a0-88cfe2fa1375" providerId="AD" clId="Web-{3BB19B12-7F0F-4201-C997-A1FA6EAC915F}" dt="2022-06-28T13:05:46.626" v="1158"/>
          <ac:spMkLst>
            <pc:docMk/>
            <pc:sldMk cId="3265383008" sldId="335"/>
            <ac:spMk id="41" creationId="{45A17F7D-FB05-82D3-8895-273C349205B2}"/>
          </ac:spMkLst>
        </pc:spChg>
        <pc:spChg chg="mod">
          <ac:chgData name="齊藤茜" userId="S::saito-akane-plusdojo2022@seplus2016.onmicrosoft.com::f8ad399d-e774-46b9-b1a0-88cfe2fa1375" providerId="AD" clId="Web-{3BB19B12-7F0F-4201-C997-A1FA6EAC915F}" dt="2022-06-28T13:14:43.476" v="1263" actId="1076"/>
          <ac:spMkLst>
            <pc:docMk/>
            <pc:sldMk cId="3265383008" sldId="335"/>
            <ac:spMk id="42" creationId="{D797998A-C664-BF1D-7C7F-F2B9EB3A180B}"/>
          </ac:spMkLst>
        </pc:spChg>
        <pc:spChg chg="mod">
          <ac:chgData name="齊藤茜" userId="S::saito-akane-plusdojo2022@seplus2016.onmicrosoft.com::f8ad399d-e774-46b9-b1a0-88cfe2fa1375" providerId="AD" clId="Web-{3BB19B12-7F0F-4201-C997-A1FA6EAC915F}" dt="2022-06-28T13:14:44.038" v="1294" actId="1076"/>
          <ac:spMkLst>
            <pc:docMk/>
            <pc:sldMk cId="3265383008" sldId="335"/>
            <ac:spMk id="43" creationId="{C23759F6-3B13-E678-8EB9-3D469236AD97}"/>
          </ac:spMkLst>
        </pc:spChg>
        <pc:spChg chg="mod">
          <ac:chgData name="齊藤茜" userId="S::saito-akane-plusdojo2022@seplus2016.onmicrosoft.com::f8ad399d-e774-46b9-b1a0-88cfe2fa1375" providerId="AD" clId="Web-{3BB19B12-7F0F-4201-C997-A1FA6EAC915F}" dt="2022-06-28T13:14:44.054" v="1295" actId="1076"/>
          <ac:spMkLst>
            <pc:docMk/>
            <pc:sldMk cId="3265383008" sldId="335"/>
            <ac:spMk id="44" creationId="{18F05A46-1E58-4014-72CC-20A69E8243C9}"/>
          </ac:spMkLst>
        </pc:spChg>
        <pc:spChg chg="mod">
          <ac:chgData name="齊藤茜" userId="S::saito-akane-plusdojo2022@seplus2016.onmicrosoft.com::f8ad399d-e774-46b9-b1a0-88cfe2fa1375" providerId="AD" clId="Web-{3BB19B12-7F0F-4201-C997-A1FA6EAC915F}" dt="2022-06-28T13:14:44.070" v="1296" actId="1076"/>
          <ac:spMkLst>
            <pc:docMk/>
            <pc:sldMk cId="3265383008" sldId="335"/>
            <ac:spMk id="46" creationId="{2630A5AB-F212-24D3-2BA2-DA5606873EB2}"/>
          </ac:spMkLst>
        </pc:spChg>
        <pc:spChg chg="mod">
          <ac:chgData name="齊藤茜" userId="S::saito-akane-plusdojo2022@seplus2016.onmicrosoft.com::f8ad399d-e774-46b9-b1a0-88cfe2fa1375" providerId="AD" clId="Web-{3BB19B12-7F0F-4201-C997-A1FA6EAC915F}" dt="2022-06-28T13:14:44.085" v="1297" actId="1076"/>
          <ac:spMkLst>
            <pc:docMk/>
            <pc:sldMk cId="3265383008" sldId="335"/>
            <ac:spMk id="47" creationId="{DD08D106-0701-B6D6-3806-822D56762452}"/>
          </ac:spMkLst>
        </pc:spChg>
        <pc:spChg chg="mod">
          <ac:chgData name="齊藤茜" userId="S::saito-akane-plusdojo2022@seplus2016.onmicrosoft.com::f8ad399d-e774-46b9-b1a0-88cfe2fa1375" providerId="AD" clId="Web-{3BB19B12-7F0F-4201-C997-A1FA6EAC915F}" dt="2022-06-28T13:14:43.554" v="1267" actId="1076"/>
          <ac:spMkLst>
            <pc:docMk/>
            <pc:sldMk cId="3265383008" sldId="335"/>
            <ac:spMk id="48" creationId="{48D88081-047B-CBEC-7A81-182245372290}"/>
          </ac:spMkLst>
        </pc:spChg>
        <pc:spChg chg="add del mod">
          <ac:chgData name="齊藤茜" userId="S::saito-akane-plusdojo2022@seplus2016.onmicrosoft.com::f8ad399d-e774-46b9-b1a0-88cfe2fa1375" providerId="AD" clId="Web-{3BB19B12-7F0F-4201-C997-A1FA6EAC915F}" dt="2022-06-28T13:16:42.385" v="1316"/>
          <ac:spMkLst>
            <pc:docMk/>
            <pc:sldMk cId="3265383008" sldId="335"/>
            <ac:spMk id="56" creationId="{B0B9DF8C-AA7D-CC69-739A-ADF655CAB787}"/>
          </ac:spMkLst>
        </pc:spChg>
        <pc:grpChg chg="add del mod">
          <ac:chgData name="齊藤茜" userId="S::saito-akane-plusdojo2022@seplus2016.onmicrosoft.com::f8ad399d-e774-46b9-b1a0-88cfe2fa1375" providerId="AD" clId="Web-{3BB19B12-7F0F-4201-C997-A1FA6EAC915F}" dt="2022-06-28T13:15:32.383" v="1302"/>
          <ac:grpSpMkLst>
            <pc:docMk/>
            <pc:sldMk cId="3265383008" sldId="335"/>
            <ac:grpSpMk id="55" creationId="{4FC6026E-0A39-1E38-3C1C-89EB8C6D9EAC}"/>
          </ac:grpSpMkLst>
        </pc:grpChg>
        <pc:picChg chg="add mod topLvl">
          <ac:chgData name="齊藤茜" userId="S::saito-akane-plusdojo2022@seplus2016.onmicrosoft.com::f8ad399d-e774-46b9-b1a0-88cfe2fa1375" providerId="AD" clId="Web-{3BB19B12-7F0F-4201-C997-A1FA6EAC915F}" dt="2022-06-28T13:15:48.009" v="1305" actId="1076"/>
          <ac:picMkLst>
            <pc:docMk/>
            <pc:sldMk cId="3265383008" sldId="335"/>
            <ac:picMk id="6" creationId="{26736343-3811-5A07-6B04-345AF8D0EB63}"/>
          </ac:picMkLst>
        </pc:picChg>
        <pc:picChg chg="add mod topLvl">
          <ac:chgData name="齊藤茜" userId="S::saito-akane-plusdojo2022@seplus2016.onmicrosoft.com::f8ad399d-e774-46b9-b1a0-88cfe2fa1375" providerId="AD" clId="Web-{3BB19B12-7F0F-4201-C997-A1FA6EAC915F}" dt="2022-06-28T13:16:17.744" v="1312" actId="1076"/>
          <ac:picMkLst>
            <pc:docMk/>
            <pc:sldMk cId="3265383008" sldId="335"/>
            <ac:picMk id="29" creationId="{AA1FE664-82A7-28FF-CC48-55151A2EC927}"/>
          </ac:picMkLst>
        </pc:picChg>
        <pc:picChg chg="add mod topLvl">
          <ac:chgData name="齊藤茜" userId="S::saito-akane-plusdojo2022@seplus2016.onmicrosoft.com::f8ad399d-e774-46b9-b1a0-88cfe2fa1375" providerId="AD" clId="Web-{3BB19B12-7F0F-4201-C997-A1FA6EAC915F}" dt="2022-06-28T13:16:23.072" v="1313" actId="1076"/>
          <ac:picMkLst>
            <pc:docMk/>
            <pc:sldMk cId="3265383008" sldId="335"/>
            <ac:picMk id="45" creationId="{1F0FB06C-ABC5-0F00-D7CE-38107012C285}"/>
          </ac:picMkLst>
        </pc:picChg>
        <pc:picChg chg="add mod topLvl">
          <ac:chgData name="齊藤茜" userId="S::saito-akane-plusdojo2022@seplus2016.onmicrosoft.com::f8ad399d-e774-46b9-b1a0-88cfe2fa1375" providerId="AD" clId="Web-{3BB19B12-7F0F-4201-C997-A1FA6EAC915F}" dt="2022-06-28T13:16:31.541" v="1315" actId="1076"/>
          <ac:picMkLst>
            <pc:docMk/>
            <pc:sldMk cId="3265383008" sldId="335"/>
            <ac:picMk id="50" creationId="{3E0B1922-9080-0F1D-00BA-903765C2E2C6}"/>
          </ac:picMkLst>
        </pc:picChg>
        <pc:picChg chg="add mod topLvl">
          <ac:chgData name="齊藤茜" userId="S::saito-akane-plusdojo2022@seplus2016.onmicrosoft.com::f8ad399d-e774-46b9-b1a0-88cfe2fa1375" providerId="AD" clId="Web-{3BB19B12-7F0F-4201-C997-A1FA6EAC915F}" dt="2022-06-28T13:16:04.759" v="1310" actId="1076"/>
          <ac:picMkLst>
            <pc:docMk/>
            <pc:sldMk cId="3265383008" sldId="335"/>
            <ac:picMk id="52" creationId="{EBF3A29F-0E69-699B-434E-25B50C01940F}"/>
          </ac:picMkLst>
        </pc:picChg>
        <pc:picChg chg="add mod topLvl">
          <ac:chgData name="齊藤茜" userId="S::saito-akane-plusdojo2022@seplus2016.onmicrosoft.com::f8ad399d-e774-46b9-b1a0-88cfe2fa1375" providerId="AD" clId="Web-{3BB19B12-7F0F-4201-C997-A1FA6EAC915F}" dt="2022-06-28T13:16:26.369" v="1314" actId="1076"/>
          <ac:picMkLst>
            <pc:docMk/>
            <pc:sldMk cId="3265383008" sldId="335"/>
            <ac:picMk id="54" creationId="{0A7978A7-534B-FB62-586F-939CE7D3C849}"/>
          </ac:picMkLst>
        </pc:picChg>
      </pc:sldChg>
      <pc:sldChg chg="modSp del">
        <pc:chgData name="齊藤茜" userId="S::saito-akane-plusdojo2022@seplus2016.onmicrosoft.com::f8ad399d-e774-46b9-b1a0-88cfe2fa1375" providerId="AD" clId="Web-{3BB19B12-7F0F-4201-C997-A1FA6EAC915F}" dt="2022-06-28T13:16:57.151" v="1319"/>
        <pc:sldMkLst>
          <pc:docMk/>
          <pc:sldMk cId="3306927682" sldId="336"/>
        </pc:sldMkLst>
        <pc:spChg chg="mod">
          <ac:chgData name="齊藤茜" userId="S::saito-akane-plusdojo2022@seplus2016.onmicrosoft.com::f8ad399d-e774-46b9-b1a0-88cfe2fa1375" providerId="AD" clId="Web-{3BB19B12-7F0F-4201-C997-A1FA6EAC915F}" dt="2022-06-28T12:48:39.315" v="934" actId="20577"/>
          <ac:spMkLst>
            <pc:docMk/>
            <pc:sldMk cId="3306927682" sldId="336"/>
            <ac:spMk id="32" creationId="{E87434A7-1219-6B50-E2F3-6DDF546C48C3}"/>
          </ac:spMkLst>
        </pc:spChg>
      </pc:sldChg>
      <pc:sldChg chg="del">
        <pc:chgData name="齊藤茜" userId="S::saito-akane-plusdojo2022@seplus2016.onmicrosoft.com::f8ad399d-e774-46b9-b1a0-88cfe2fa1375" providerId="AD" clId="Web-{3BB19B12-7F0F-4201-C997-A1FA6EAC915F}" dt="2022-06-28T13:17:02.464" v="1321"/>
        <pc:sldMkLst>
          <pc:docMk/>
          <pc:sldMk cId="3377029032" sldId="337"/>
        </pc:sldMkLst>
      </pc:sldChg>
      <pc:sldChg chg="modSp del">
        <pc:chgData name="齊藤茜" userId="S::saito-akane-plusdojo2022@seplus2016.onmicrosoft.com::f8ad399d-e774-46b9-b1a0-88cfe2fa1375" providerId="AD" clId="Web-{3BB19B12-7F0F-4201-C997-A1FA6EAC915F}" dt="2022-06-28T13:16:59.917" v="1320"/>
        <pc:sldMkLst>
          <pc:docMk/>
          <pc:sldMk cId="828205744" sldId="338"/>
        </pc:sldMkLst>
        <pc:spChg chg="mod">
          <ac:chgData name="齊藤茜" userId="S::saito-akane-plusdojo2022@seplus2016.onmicrosoft.com::f8ad399d-e774-46b9-b1a0-88cfe2fa1375" providerId="AD" clId="Web-{3BB19B12-7F0F-4201-C997-A1FA6EAC915F}" dt="2022-06-28T12:48:47.893" v="935" actId="20577"/>
          <ac:spMkLst>
            <pc:docMk/>
            <pc:sldMk cId="828205744" sldId="338"/>
            <ac:spMk id="32" creationId="{E87434A7-1219-6B50-E2F3-6DDF546C48C3}"/>
          </ac:spMkLst>
        </pc:spChg>
      </pc:sldChg>
      <pc:sldChg chg="add del replId">
        <pc:chgData name="齊藤茜" userId="S::saito-akane-plusdojo2022@seplus2016.onmicrosoft.com::f8ad399d-e774-46b9-b1a0-88cfe2fa1375" providerId="AD" clId="Web-{3BB19B12-7F0F-4201-C997-A1FA6EAC915F}" dt="2022-06-28T13:17:47.246" v="1333"/>
        <pc:sldMkLst>
          <pc:docMk/>
          <pc:sldMk cId="1747329306" sldId="341"/>
        </pc:sldMkLst>
      </pc:sldChg>
      <pc:sldChg chg="add del replId">
        <pc:chgData name="齊藤茜" userId="S::saito-akane-plusdojo2022@seplus2016.onmicrosoft.com::f8ad399d-e774-46b9-b1a0-88cfe2fa1375" providerId="AD" clId="Web-{3BB19B12-7F0F-4201-C997-A1FA6EAC915F}" dt="2022-06-28T13:17:48.496" v="1334"/>
        <pc:sldMkLst>
          <pc:docMk/>
          <pc:sldMk cId="991767221" sldId="342"/>
        </pc:sldMkLst>
      </pc:sldChg>
      <pc:sldChg chg="modSp add ord replId">
        <pc:chgData name="齊藤茜" userId="S::saito-akane-plusdojo2022@seplus2016.onmicrosoft.com::f8ad399d-e774-46b9-b1a0-88cfe2fa1375" providerId="AD" clId="Web-{3BB19B12-7F0F-4201-C997-A1FA6EAC915F}" dt="2022-06-28T13:19:53.843" v="1350"/>
        <pc:sldMkLst>
          <pc:docMk/>
          <pc:sldMk cId="594016605" sldId="343"/>
        </pc:sldMkLst>
        <pc:spChg chg="mod">
          <ac:chgData name="齊藤茜" userId="S::saito-akane-plusdojo2022@seplus2016.onmicrosoft.com::f8ad399d-e774-46b9-b1a0-88cfe2fa1375" providerId="AD" clId="Web-{3BB19B12-7F0F-4201-C997-A1FA6EAC915F}" dt="2022-06-28T13:18:59.716" v="1341" actId="14100"/>
          <ac:spMkLst>
            <pc:docMk/>
            <pc:sldMk cId="594016605" sldId="343"/>
            <ac:spMk id="36" creationId="{566653CB-386B-6CA2-8E54-15373EAC3D7A}"/>
          </ac:spMkLst>
        </pc:spChg>
        <pc:spChg chg="mod">
          <ac:chgData name="齊藤茜" userId="S::saito-akane-plusdojo2022@seplus2016.onmicrosoft.com::f8ad399d-e774-46b9-b1a0-88cfe2fa1375" providerId="AD" clId="Web-{3BB19B12-7F0F-4201-C997-A1FA6EAC915F}" dt="2022-06-28T13:18:05.825" v="1338"/>
          <ac:spMkLst>
            <pc:docMk/>
            <pc:sldMk cId="594016605" sldId="343"/>
            <ac:spMk id="37" creationId="{584765E6-5E66-D826-758D-B63A5EEB0C8A}"/>
          </ac:spMkLst>
        </pc:spChg>
        <pc:spChg chg="mod">
          <ac:chgData name="齊藤茜" userId="S::saito-akane-plusdojo2022@seplus2016.onmicrosoft.com::f8ad399d-e774-46b9-b1a0-88cfe2fa1375" providerId="AD" clId="Web-{3BB19B12-7F0F-4201-C997-A1FA6EAC915F}" dt="2022-06-28T13:18:08.871" v="1339"/>
          <ac:spMkLst>
            <pc:docMk/>
            <pc:sldMk cId="594016605" sldId="343"/>
            <ac:spMk id="40" creationId="{A7E0FCE8-11E5-E73E-A533-0BA3BEBAB729}"/>
          </ac:spMkLst>
        </pc:spChg>
        <pc:spChg chg="mod">
          <ac:chgData name="齊藤茜" userId="S::saito-akane-plusdojo2022@seplus2016.onmicrosoft.com::f8ad399d-e774-46b9-b1a0-88cfe2fa1375" providerId="AD" clId="Web-{3BB19B12-7F0F-4201-C997-A1FA6EAC915F}" dt="2022-06-28T13:19:03.982" v="1342" actId="14100"/>
          <ac:spMkLst>
            <pc:docMk/>
            <pc:sldMk cId="594016605" sldId="343"/>
            <ac:spMk id="42" creationId="{D797998A-C664-BF1D-7C7F-F2B9EB3A180B}"/>
          </ac:spMkLst>
        </pc:spChg>
      </pc:sldChg>
      <pc:sldChg chg="add ord replId">
        <pc:chgData name="齊藤茜" userId="S::saito-akane-plusdojo2022@seplus2016.onmicrosoft.com::f8ad399d-e774-46b9-b1a0-88cfe2fa1375" providerId="AD" clId="Web-{3BB19B12-7F0F-4201-C997-A1FA6EAC915F}" dt="2022-06-28T13:19:58.296" v="1351"/>
        <pc:sldMkLst>
          <pc:docMk/>
          <pc:sldMk cId="1629150706" sldId="344"/>
        </pc:sldMkLst>
      </pc:sldChg>
      <pc:sldChg chg="add del replId">
        <pc:chgData name="齊藤茜" userId="S::saito-akane-plusdojo2022@seplus2016.onmicrosoft.com::f8ad399d-e774-46b9-b1a0-88cfe2fa1375" providerId="AD" clId="Web-{3BB19B12-7F0F-4201-C997-A1FA6EAC915F}" dt="2022-06-28T13:17:41.308" v="1331"/>
        <pc:sldMkLst>
          <pc:docMk/>
          <pc:sldMk cId="1639080615" sldId="344"/>
        </pc:sldMkLst>
      </pc:sldChg>
      <pc:sldChg chg="add del ord replId">
        <pc:chgData name="齊藤茜" userId="S::saito-akane-plusdojo2022@seplus2016.onmicrosoft.com::f8ad399d-e774-46b9-b1a0-88cfe2fa1375" providerId="AD" clId="Web-{3BB19B12-7F0F-4201-C997-A1FA6EAC915F}" dt="2022-06-28T13:17:49.496" v="1335"/>
        <pc:sldMkLst>
          <pc:docMk/>
          <pc:sldMk cId="2123334329" sldId="345"/>
        </pc:sldMkLst>
      </pc:sldChg>
      <pc:sldChg chg="add ord replId">
        <pc:chgData name="齊藤茜" userId="S::saito-akane-plusdojo2022@seplus2016.onmicrosoft.com::f8ad399d-e774-46b9-b1a0-88cfe2fa1375" providerId="AD" clId="Web-{3BB19B12-7F0F-4201-C997-A1FA6EAC915F}" dt="2022-06-28T13:20:01.749" v="1352"/>
        <pc:sldMkLst>
          <pc:docMk/>
          <pc:sldMk cId="2470584896" sldId="345"/>
        </pc:sldMkLst>
      </pc:sldChg>
      <pc:sldChg chg="add replId">
        <pc:chgData name="齊藤茜" userId="S::saito-akane-plusdojo2022@seplus2016.onmicrosoft.com::f8ad399d-e774-46b9-b1a0-88cfe2fa1375" providerId="AD" clId="Web-{3BB19B12-7F0F-4201-C997-A1FA6EAC915F}" dt="2022-06-28T13:19:29.764" v="1345"/>
        <pc:sldMkLst>
          <pc:docMk/>
          <pc:sldMk cId="2550435964" sldId="346"/>
        </pc:sldMkLst>
      </pc:sldChg>
      <pc:sldChg chg="add ord replId">
        <pc:chgData name="齊藤茜" userId="S::saito-akane-plusdojo2022@seplus2016.onmicrosoft.com::f8ad399d-e774-46b9-b1a0-88cfe2fa1375" providerId="AD" clId="Web-{3BB19B12-7F0F-4201-C997-A1FA6EAC915F}" dt="2022-06-28T13:19:47.077" v="1349"/>
        <pc:sldMkLst>
          <pc:docMk/>
          <pc:sldMk cId="2679486005" sldId="347"/>
        </pc:sldMkLst>
      </pc:sldChg>
      <pc:sldChg chg="add ord replId">
        <pc:chgData name="齊藤茜" userId="S::saito-akane-plusdojo2022@seplus2016.onmicrosoft.com::f8ad399d-e774-46b9-b1a0-88cfe2fa1375" providerId="AD" clId="Web-{3BB19B12-7F0F-4201-C997-A1FA6EAC915F}" dt="2022-06-28T13:19:43.092" v="1348"/>
        <pc:sldMkLst>
          <pc:docMk/>
          <pc:sldMk cId="1647594742" sldId="348"/>
        </pc:sldMkLst>
      </pc:sldChg>
      <pc:sldChg chg="delSp modSp add replId">
        <pc:chgData name="齊藤茜" userId="S::saito-akane-plusdojo2022@seplus2016.onmicrosoft.com::f8ad399d-e774-46b9-b1a0-88cfe2fa1375" providerId="AD" clId="Web-{3BB19B12-7F0F-4201-C997-A1FA6EAC915F}" dt="2022-06-28T14:12:00.620" v="1647"/>
        <pc:sldMkLst>
          <pc:docMk/>
          <pc:sldMk cId="655245047" sldId="351"/>
        </pc:sldMkLst>
        <pc:spChg chg="del">
          <ac:chgData name="齊藤茜" userId="S::saito-akane-plusdojo2022@seplus2016.onmicrosoft.com::f8ad399d-e774-46b9-b1a0-88cfe2fa1375" providerId="AD" clId="Web-{3BB19B12-7F0F-4201-C997-A1FA6EAC915F}" dt="2022-06-28T14:11:57.386" v="1645"/>
          <ac:spMkLst>
            <pc:docMk/>
            <pc:sldMk cId="655245047" sldId="351"/>
            <ac:spMk id="20" creationId="{213151C6-F4E7-8FF4-47B6-173A18492AB4}"/>
          </ac:spMkLst>
        </pc:spChg>
        <pc:spChg chg="del">
          <ac:chgData name="齊藤茜" userId="S::saito-akane-plusdojo2022@seplus2016.onmicrosoft.com::f8ad399d-e774-46b9-b1a0-88cfe2fa1375" providerId="AD" clId="Web-{3BB19B12-7F0F-4201-C997-A1FA6EAC915F}" dt="2022-06-28T14:11:53.917" v="1643"/>
          <ac:spMkLst>
            <pc:docMk/>
            <pc:sldMk cId="655245047" sldId="351"/>
            <ac:spMk id="21" creationId="{50CEB61C-4A51-38CA-512A-CE9330FFD690}"/>
          </ac:spMkLst>
        </pc:spChg>
        <pc:spChg chg="del">
          <ac:chgData name="齊藤茜" userId="S::saito-akane-plusdojo2022@seplus2016.onmicrosoft.com::f8ad399d-e774-46b9-b1a0-88cfe2fa1375" providerId="AD" clId="Web-{3BB19B12-7F0F-4201-C997-A1FA6EAC915F}" dt="2022-06-28T14:11:56.104" v="1644"/>
          <ac:spMkLst>
            <pc:docMk/>
            <pc:sldMk cId="655245047" sldId="351"/>
            <ac:spMk id="22" creationId="{32BCA34F-806B-FAAA-7FED-D3011D9C8402}"/>
          </ac:spMkLst>
        </pc:spChg>
        <pc:spChg chg="del">
          <ac:chgData name="齊藤茜" userId="S::saito-akane-plusdojo2022@seplus2016.onmicrosoft.com::f8ad399d-e774-46b9-b1a0-88cfe2fa1375" providerId="AD" clId="Web-{3BB19B12-7F0F-4201-C997-A1FA6EAC915F}" dt="2022-06-28T14:11:45.198" v="1639"/>
          <ac:spMkLst>
            <pc:docMk/>
            <pc:sldMk cId="655245047" sldId="351"/>
            <ac:spMk id="24" creationId="{5643890A-4E1A-CDD2-0E2C-BAAFE735B15B}"/>
          </ac:spMkLst>
        </pc:spChg>
        <pc:spChg chg="del mod">
          <ac:chgData name="齊藤茜" userId="S::saito-akane-plusdojo2022@seplus2016.onmicrosoft.com::f8ad399d-e774-46b9-b1a0-88cfe2fa1375" providerId="AD" clId="Web-{3BB19B12-7F0F-4201-C997-A1FA6EAC915F}" dt="2022-06-28T14:11:51.276" v="1642"/>
          <ac:spMkLst>
            <pc:docMk/>
            <pc:sldMk cId="655245047" sldId="351"/>
            <ac:spMk id="28" creationId="{92E9BB0E-D9C7-AE53-4D00-CDDA3A07ED19}"/>
          </ac:spMkLst>
        </pc:spChg>
        <pc:grpChg chg="del">
          <ac:chgData name="齊藤茜" userId="S::saito-akane-plusdojo2022@seplus2016.onmicrosoft.com::f8ad399d-e774-46b9-b1a0-88cfe2fa1375" providerId="AD" clId="Web-{3BB19B12-7F0F-4201-C997-A1FA6EAC915F}" dt="2022-06-28T14:11:47.229" v="1640"/>
          <ac:grpSpMkLst>
            <pc:docMk/>
            <pc:sldMk cId="655245047" sldId="351"/>
            <ac:grpSpMk id="23" creationId="{663C5655-945A-F007-3340-D9CE66C653A0}"/>
          </ac:grpSpMkLst>
        </pc:grpChg>
        <pc:picChg chg="del">
          <ac:chgData name="齊藤茜" userId="S::saito-akane-plusdojo2022@seplus2016.onmicrosoft.com::f8ad399d-e774-46b9-b1a0-88cfe2fa1375" providerId="AD" clId="Web-{3BB19B12-7F0F-4201-C997-A1FA6EAC915F}" dt="2022-06-28T14:12:00.620" v="1647"/>
          <ac:picMkLst>
            <pc:docMk/>
            <pc:sldMk cId="655245047" sldId="351"/>
            <ac:picMk id="10" creationId="{C0475135-C9CE-6818-C030-C581ACE9EB76}"/>
          </ac:picMkLst>
        </pc:picChg>
        <pc:picChg chg="del">
          <ac:chgData name="齊藤茜" userId="S::saito-akane-plusdojo2022@seplus2016.onmicrosoft.com::f8ad399d-e774-46b9-b1a0-88cfe2fa1375" providerId="AD" clId="Web-{3BB19B12-7F0F-4201-C997-A1FA6EAC915F}" dt="2022-06-28T14:11:59.011" v="1646"/>
          <ac:picMkLst>
            <pc:docMk/>
            <pc:sldMk cId="655245047" sldId="351"/>
            <ac:picMk id="12" creationId="{C9201139-10FA-DC4B-9ED1-E140F911D894}"/>
          </ac:picMkLst>
        </pc:picChg>
      </pc:sldChg>
    </pc:docChg>
  </pc:docChgLst>
  <pc:docChgLst>
    <pc:chgData name="照井貴之" userId="S::terui-takayuki-plusdojo2022@seplus2016.onmicrosoft.com::b8b04df1-bcaf-4390-ac93-f2dd43641b9e" providerId="AD" clId="Web-{C408A349-D1E3-978C-91FA-E0013F5A02FD}"/>
    <pc:docChg chg="modSld">
      <pc:chgData name="照井貴之" userId="S::terui-takayuki-plusdojo2022@seplus2016.onmicrosoft.com::b8b04df1-bcaf-4390-ac93-f2dd43641b9e" providerId="AD" clId="Web-{C408A349-D1E3-978C-91FA-E0013F5A02FD}" dt="2022-06-27T04:47:23.343" v="1" actId="1076"/>
      <pc:docMkLst>
        <pc:docMk/>
      </pc:docMkLst>
      <pc:sldChg chg="modSp">
        <pc:chgData name="照井貴之" userId="S::terui-takayuki-plusdojo2022@seplus2016.onmicrosoft.com::b8b04df1-bcaf-4390-ac93-f2dd43641b9e" providerId="AD" clId="Web-{C408A349-D1E3-978C-91FA-E0013F5A02FD}" dt="2022-06-27T04:47:23.343" v="1" actId="1076"/>
        <pc:sldMkLst>
          <pc:docMk/>
          <pc:sldMk cId="3637704760" sldId="302"/>
        </pc:sldMkLst>
        <pc:picChg chg="mod">
          <ac:chgData name="照井貴之" userId="S::terui-takayuki-plusdojo2022@seplus2016.onmicrosoft.com::b8b04df1-bcaf-4390-ac93-f2dd43641b9e" providerId="AD" clId="Web-{C408A349-D1E3-978C-91FA-E0013F5A02FD}" dt="2022-06-27T04:47:23.343" v="1" actId="1076"/>
          <ac:picMkLst>
            <pc:docMk/>
            <pc:sldMk cId="3637704760" sldId="302"/>
            <ac:picMk id="13" creationId="{9E512D20-9A52-5D81-6D7F-9F0AAB61E6FD}"/>
          </ac:picMkLst>
        </pc:picChg>
      </pc:sldChg>
    </pc:docChg>
  </pc:docChgLst>
  <pc:docChgLst>
    <pc:chgData name="齊藤茜" userId="S::saito-akane-plusdojo2022@seplus2016.onmicrosoft.com::f8ad399d-e774-46b9-b1a0-88cfe2fa1375" providerId="AD" clId="Web-{2FC07598-7A3C-BC3A-E720-81069EFFA6BE}"/>
    <pc:docChg chg="addSld delSld modSld">
      <pc:chgData name="齊藤茜" userId="S::saito-akane-plusdojo2022@seplus2016.onmicrosoft.com::f8ad399d-e774-46b9-b1a0-88cfe2fa1375" providerId="AD" clId="Web-{2FC07598-7A3C-BC3A-E720-81069EFFA6BE}" dt="2022-06-23T05:03:16.751" v="471" actId="20577"/>
      <pc:docMkLst>
        <pc:docMk/>
      </pc:docMkLst>
      <pc:sldChg chg="modSp">
        <pc:chgData name="齊藤茜" userId="S::saito-akane-plusdojo2022@seplus2016.onmicrosoft.com::f8ad399d-e774-46b9-b1a0-88cfe2fa1375" providerId="AD" clId="Web-{2FC07598-7A3C-BC3A-E720-81069EFFA6BE}" dt="2022-06-23T04:47:08.703" v="191" actId="20577"/>
        <pc:sldMkLst>
          <pc:docMk/>
          <pc:sldMk cId="3928758352" sldId="257"/>
        </pc:sldMkLst>
        <pc:spChg chg="mod">
          <ac:chgData name="齊藤茜" userId="S::saito-akane-plusdojo2022@seplus2016.onmicrosoft.com::f8ad399d-e774-46b9-b1a0-88cfe2fa1375" providerId="AD" clId="Web-{2FC07598-7A3C-BC3A-E720-81069EFFA6BE}" dt="2022-06-23T04:47:08.703" v="191" actId="20577"/>
          <ac:spMkLst>
            <pc:docMk/>
            <pc:sldMk cId="3928758352" sldId="257"/>
            <ac:spMk id="6" creationId="{9DA174AD-69D8-A3CD-B219-5014EDADF8CE}"/>
          </ac:spMkLst>
        </pc:spChg>
      </pc:sldChg>
      <pc:sldChg chg="addSp delSp modSp new">
        <pc:chgData name="齊藤茜" userId="S::saito-akane-plusdojo2022@seplus2016.onmicrosoft.com::f8ad399d-e774-46b9-b1a0-88cfe2fa1375" providerId="AD" clId="Web-{2FC07598-7A3C-BC3A-E720-81069EFFA6BE}" dt="2022-06-23T04:50:45.679" v="265"/>
        <pc:sldMkLst>
          <pc:docMk/>
          <pc:sldMk cId="4192556781" sldId="258"/>
        </pc:sldMkLst>
        <pc:spChg chg="del">
          <ac:chgData name="齊藤茜" userId="S::saito-akane-plusdojo2022@seplus2016.onmicrosoft.com::f8ad399d-e774-46b9-b1a0-88cfe2fa1375" providerId="AD" clId="Web-{2FC07598-7A3C-BC3A-E720-81069EFFA6BE}" dt="2022-06-23T04:39:56.906" v="33"/>
          <ac:spMkLst>
            <pc:docMk/>
            <pc:sldMk cId="4192556781" sldId="258"/>
            <ac:spMk id="2" creationId="{D8F01E7C-308A-14E8-156B-F87203CADE8E}"/>
          </ac:spMkLst>
        </pc:spChg>
        <pc:spChg chg="del mod">
          <ac:chgData name="齊藤茜" userId="S::saito-akane-plusdojo2022@seplus2016.onmicrosoft.com::f8ad399d-e774-46b9-b1a0-88cfe2fa1375" providerId="AD" clId="Web-{2FC07598-7A3C-BC3A-E720-81069EFFA6BE}" dt="2022-06-23T04:40:14.938" v="36"/>
          <ac:spMkLst>
            <pc:docMk/>
            <pc:sldMk cId="4192556781" sldId="258"/>
            <ac:spMk id="3" creationId="{F3827CFC-E82A-D189-D027-C26411F525D3}"/>
          </ac:spMkLst>
        </pc:spChg>
        <pc:spChg chg="add mod">
          <ac:chgData name="齊藤茜" userId="S::saito-akane-plusdojo2022@seplus2016.onmicrosoft.com::f8ad399d-e774-46b9-b1a0-88cfe2fa1375" providerId="AD" clId="Web-{2FC07598-7A3C-BC3A-E720-81069EFFA6BE}" dt="2022-06-23T04:50:20.131" v="261" actId="20577"/>
          <ac:spMkLst>
            <pc:docMk/>
            <pc:sldMk cId="4192556781" sldId="258"/>
            <ac:spMk id="4" creationId="{1114F5EA-422F-5E29-2CBC-53452EB22189}"/>
          </ac:spMkLst>
        </pc:spChg>
        <pc:spChg chg="add mod">
          <ac:chgData name="齊藤茜" userId="S::saito-akane-plusdojo2022@seplus2016.onmicrosoft.com::f8ad399d-e774-46b9-b1a0-88cfe2fa1375" providerId="AD" clId="Web-{2FC07598-7A3C-BC3A-E720-81069EFFA6BE}" dt="2022-06-23T04:50:31.319" v="262"/>
          <ac:spMkLst>
            <pc:docMk/>
            <pc:sldMk cId="4192556781" sldId="258"/>
            <ac:spMk id="5" creationId="{3AFBCFCE-D7C9-1FB5-6396-CAC07F45CC74}"/>
          </ac:spMkLst>
        </pc:spChg>
        <pc:spChg chg="add del mod">
          <ac:chgData name="齊藤茜" userId="S::saito-akane-plusdojo2022@seplus2016.onmicrosoft.com::f8ad399d-e774-46b9-b1a0-88cfe2fa1375" providerId="AD" clId="Web-{2FC07598-7A3C-BC3A-E720-81069EFFA6BE}" dt="2022-06-23T04:50:45.679" v="265"/>
          <ac:spMkLst>
            <pc:docMk/>
            <pc:sldMk cId="4192556781" sldId="258"/>
            <ac:spMk id="6" creationId="{D6F9D8FD-A6B2-E65A-409E-36F65DD639E2}"/>
          </ac:spMkLst>
        </pc:spChg>
        <pc:spChg chg="add mod">
          <ac:chgData name="齊藤茜" userId="S::saito-akane-plusdojo2022@seplus2016.onmicrosoft.com::f8ad399d-e774-46b9-b1a0-88cfe2fa1375" providerId="AD" clId="Web-{2FC07598-7A3C-BC3A-E720-81069EFFA6BE}" dt="2022-06-23T04:43:55.305" v="110" actId="20577"/>
          <ac:spMkLst>
            <pc:docMk/>
            <pc:sldMk cId="4192556781" sldId="258"/>
            <ac:spMk id="7" creationId="{3B3F5245-ED9F-76AA-228C-CF08368764E5}"/>
          </ac:spMkLst>
        </pc:spChg>
        <pc:spChg chg="add mod">
          <ac:chgData name="齊藤茜" userId="S::saito-akane-plusdojo2022@seplus2016.onmicrosoft.com::f8ad399d-e774-46b9-b1a0-88cfe2fa1375" providerId="AD" clId="Web-{2FC07598-7A3C-BC3A-E720-81069EFFA6BE}" dt="2022-06-23T04:43:39.992" v="104" actId="20577"/>
          <ac:spMkLst>
            <pc:docMk/>
            <pc:sldMk cId="4192556781" sldId="258"/>
            <ac:spMk id="8" creationId="{CF6355EA-F350-F1FF-D030-09A462D9BD52}"/>
          </ac:spMkLst>
        </pc:spChg>
        <pc:spChg chg="add mod">
          <ac:chgData name="齊藤茜" userId="S::saito-akane-plusdojo2022@seplus2016.onmicrosoft.com::f8ad399d-e774-46b9-b1a0-88cfe2fa1375" providerId="AD" clId="Web-{2FC07598-7A3C-BC3A-E720-81069EFFA6BE}" dt="2022-06-23T04:44:27.025" v="117" actId="1076"/>
          <ac:spMkLst>
            <pc:docMk/>
            <pc:sldMk cId="4192556781" sldId="258"/>
            <ac:spMk id="9" creationId="{6DA10FC4-DB34-3FD4-7C01-CBF1966745B1}"/>
          </ac:spMkLst>
        </pc:spChg>
        <pc:spChg chg="add mod">
          <ac:chgData name="齊藤茜" userId="S::saito-akane-plusdojo2022@seplus2016.onmicrosoft.com::f8ad399d-e774-46b9-b1a0-88cfe2fa1375" providerId="AD" clId="Web-{2FC07598-7A3C-BC3A-E720-81069EFFA6BE}" dt="2022-06-23T04:44:44.510" v="122" actId="20577"/>
          <ac:spMkLst>
            <pc:docMk/>
            <pc:sldMk cId="4192556781" sldId="258"/>
            <ac:spMk id="10" creationId="{7804890E-E2F7-09FF-0DE5-6EDBB253AD90}"/>
          </ac:spMkLst>
        </pc:spChg>
      </pc:sldChg>
      <pc:sldChg chg="modSp add del replId">
        <pc:chgData name="齊藤茜" userId="S::saito-akane-plusdojo2022@seplus2016.onmicrosoft.com::f8ad399d-e774-46b9-b1a0-88cfe2fa1375" providerId="AD" clId="Web-{2FC07598-7A3C-BC3A-E720-81069EFFA6BE}" dt="2022-06-23T04:50:51.085" v="266"/>
        <pc:sldMkLst>
          <pc:docMk/>
          <pc:sldMk cId="851711091" sldId="259"/>
        </pc:sldMkLst>
        <pc:spChg chg="mod">
          <ac:chgData name="齊藤茜" userId="S::saito-akane-plusdojo2022@seplus2016.onmicrosoft.com::f8ad399d-e774-46b9-b1a0-88cfe2fa1375" providerId="AD" clId="Web-{2FC07598-7A3C-BC3A-E720-81069EFFA6BE}" dt="2022-06-23T04:45:14.386" v="126" actId="20577"/>
          <ac:spMkLst>
            <pc:docMk/>
            <pc:sldMk cId="851711091" sldId="259"/>
            <ac:spMk id="4" creationId="{1114F5EA-422F-5E29-2CBC-53452EB22189}"/>
          </ac:spMkLst>
        </pc:spChg>
      </pc:sldChg>
      <pc:sldChg chg="modSp new">
        <pc:chgData name="齊藤茜" userId="S::saito-akane-plusdojo2022@seplus2016.onmicrosoft.com::f8ad399d-e774-46b9-b1a0-88cfe2fa1375" providerId="AD" clId="Web-{2FC07598-7A3C-BC3A-E720-81069EFFA6BE}" dt="2022-06-23T04:47:40.344" v="221" actId="20577"/>
        <pc:sldMkLst>
          <pc:docMk/>
          <pc:sldMk cId="2778833034" sldId="260"/>
        </pc:sldMkLst>
        <pc:spChg chg="mod">
          <ac:chgData name="齊藤茜" userId="S::saito-akane-plusdojo2022@seplus2016.onmicrosoft.com::f8ad399d-e774-46b9-b1a0-88cfe2fa1375" providerId="AD" clId="Web-{2FC07598-7A3C-BC3A-E720-81069EFFA6BE}" dt="2022-06-23T04:47:40.344" v="221" actId="20577"/>
          <ac:spMkLst>
            <pc:docMk/>
            <pc:sldMk cId="2778833034" sldId="260"/>
            <ac:spMk id="3" creationId="{09EED1C7-3533-CE95-E604-F600F4B2F34A}"/>
          </ac:spMkLst>
        </pc:spChg>
      </pc:sldChg>
      <pc:sldChg chg="modSp new">
        <pc:chgData name="齊藤茜" userId="S::saito-akane-plusdojo2022@seplus2016.onmicrosoft.com::f8ad399d-e774-46b9-b1a0-88cfe2fa1375" providerId="AD" clId="Web-{2FC07598-7A3C-BC3A-E720-81069EFFA6BE}" dt="2022-06-23T04:48:10.236" v="224" actId="20577"/>
        <pc:sldMkLst>
          <pc:docMk/>
          <pc:sldMk cId="4065844983" sldId="261"/>
        </pc:sldMkLst>
        <pc:spChg chg="mod">
          <ac:chgData name="齊藤茜" userId="S::saito-akane-plusdojo2022@seplus2016.onmicrosoft.com::f8ad399d-e774-46b9-b1a0-88cfe2fa1375" providerId="AD" clId="Web-{2FC07598-7A3C-BC3A-E720-81069EFFA6BE}" dt="2022-06-23T04:48:10.236" v="224" actId="20577"/>
          <ac:spMkLst>
            <pc:docMk/>
            <pc:sldMk cId="4065844983" sldId="261"/>
            <ac:spMk id="2" creationId="{6E778292-DEB3-8096-31E5-298023F49C0A}"/>
          </ac:spMkLst>
        </pc:spChg>
      </pc:sldChg>
      <pc:sldChg chg="modSp new">
        <pc:chgData name="齊藤茜" userId="S::saito-akane-plusdojo2022@seplus2016.onmicrosoft.com::f8ad399d-e774-46b9-b1a0-88cfe2fa1375" providerId="AD" clId="Web-{2FC07598-7A3C-BC3A-E720-81069EFFA6BE}" dt="2022-06-23T04:48:37.940" v="241" actId="20577"/>
        <pc:sldMkLst>
          <pc:docMk/>
          <pc:sldMk cId="2243722344" sldId="262"/>
        </pc:sldMkLst>
        <pc:spChg chg="mod">
          <ac:chgData name="齊藤茜" userId="S::saito-akane-plusdojo2022@seplus2016.onmicrosoft.com::f8ad399d-e774-46b9-b1a0-88cfe2fa1375" providerId="AD" clId="Web-{2FC07598-7A3C-BC3A-E720-81069EFFA6BE}" dt="2022-06-23T04:48:37.940" v="241" actId="20577"/>
          <ac:spMkLst>
            <pc:docMk/>
            <pc:sldMk cId="2243722344" sldId="262"/>
            <ac:spMk id="2" creationId="{A5F5CDB6-F71A-20C5-C647-6AE48A0FD112}"/>
          </ac:spMkLst>
        </pc:spChg>
      </pc:sldChg>
      <pc:sldChg chg="modSp new">
        <pc:chgData name="齊藤茜" userId="S::saito-akane-plusdojo2022@seplus2016.onmicrosoft.com::f8ad399d-e774-46b9-b1a0-88cfe2fa1375" providerId="AD" clId="Web-{2FC07598-7A3C-BC3A-E720-81069EFFA6BE}" dt="2022-06-23T04:49:12.504" v="257" actId="20577"/>
        <pc:sldMkLst>
          <pc:docMk/>
          <pc:sldMk cId="3646622349" sldId="263"/>
        </pc:sldMkLst>
        <pc:spChg chg="mod">
          <ac:chgData name="齊藤茜" userId="S::saito-akane-plusdojo2022@seplus2016.onmicrosoft.com::f8ad399d-e774-46b9-b1a0-88cfe2fa1375" providerId="AD" clId="Web-{2FC07598-7A3C-BC3A-E720-81069EFFA6BE}" dt="2022-06-23T04:49:12.504" v="257" actId="20577"/>
          <ac:spMkLst>
            <pc:docMk/>
            <pc:sldMk cId="3646622349" sldId="263"/>
            <ac:spMk id="2" creationId="{578E4BAA-39B2-52E3-A405-77DF4695B9E0}"/>
          </ac:spMkLst>
        </pc:spChg>
      </pc:sldChg>
      <pc:sldChg chg="addSp modSp add replId">
        <pc:chgData name="齊藤茜" userId="S::saito-akane-plusdojo2022@seplus2016.onmicrosoft.com::f8ad399d-e774-46b9-b1a0-88cfe2fa1375" providerId="AD" clId="Web-{2FC07598-7A3C-BC3A-E720-81069EFFA6BE}" dt="2022-06-23T04:57:29.068" v="390" actId="1076"/>
        <pc:sldMkLst>
          <pc:docMk/>
          <pc:sldMk cId="3234485285" sldId="264"/>
        </pc:sldMkLst>
        <pc:spChg chg="add mod">
          <ac:chgData name="齊藤茜" userId="S::saito-akane-plusdojo2022@seplus2016.onmicrosoft.com::f8ad399d-e774-46b9-b1a0-88cfe2fa1375" providerId="AD" clId="Web-{2FC07598-7A3C-BC3A-E720-81069EFFA6BE}" dt="2022-06-23T04:52:11.119" v="315" actId="20577"/>
          <ac:spMkLst>
            <pc:docMk/>
            <pc:sldMk cId="3234485285" sldId="264"/>
            <ac:spMk id="2" creationId="{E61DCF67-A62A-66EA-039A-407FEED525D4}"/>
          </ac:spMkLst>
        </pc:spChg>
        <pc:spChg chg="add mod">
          <ac:chgData name="齊藤茜" userId="S::saito-akane-plusdojo2022@seplus2016.onmicrosoft.com::f8ad399d-e774-46b9-b1a0-88cfe2fa1375" providerId="AD" clId="Web-{2FC07598-7A3C-BC3A-E720-81069EFFA6BE}" dt="2022-06-23T04:56:50.941" v="384" actId="1076"/>
          <ac:spMkLst>
            <pc:docMk/>
            <pc:sldMk cId="3234485285" sldId="264"/>
            <ac:spMk id="3" creationId="{BDA91604-87DF-2901-749C-590FA68EDBB6}"/>
          </ac:spMkLst>
        </pc:spChg>
        <pc:spChg chg="mod">
          <ac:chgData name="齊藤茜" userId="S::saito-akane-plusdojo2022@seplus2016.onmicrosoft.com::f8ad399d-e774-46b9-b1a0-88cfe2fa1375" providerId="AD" clId="Web-{2FC07598-7A3C-BC3A-E720-81069EFFA6BE}" dt="2022-06-23T04:57:29.068" v="390" actId="1076"/>
          <ac:spMkLst>
            <pc:docMk/>
            <pc:sldMk cId="3234485285" sldId="264"/>
            <ac:spMk id="8" creationId="{CF6355EA-F350-F1FF-D030-09A462D9BD52}"/>
          </ac:spMkLst>
        </pc:spChg>
        <pc:spChg chg="mod">
          <ac:chgData name="齊藤茜" userId="S::saito-akane-plusdojo2022@seplus2016.onmicrosoft.com::f8ad399d-e774-46b9-b1a0-88cfe2fa1375" providerId="AD" clId="Web-{2FC07598-7A3C-BC3A-E720-81069EFFA6BE}" dt="2022-06-23T04:57:16.786" v="388" actId="1076"/>
          <ac:spMkLst>
            <pc:docMk/>
            <pc:sldMk cId="3234485285" sldId="264"/>
            <ac:spMk id="9" creationId="{6DA10FC4-DB34-3FD4-7C01-CBF1966745B1}"/>
          </ac:spMkLst>
        </pc:spChg>
        <pc:spChg chg="add mod">
          <ac:chgData name="齊藤茜" userId="S::saito-akane-plusdojo2022@seplus2016.onmicrosoft.com::f8ad399d-e774-46b9-b1a0-88cfe2fa1375" providerId="AD" clId="Web-{2FC07598-7A3C-BC3A-E720-81069EFFA6BE}" dt="2022-06-23T04:56:50.972" v="385" actId="1076"/>
          <ac:spMkLst>
            <pc:docMk/>
            <pc:sldMk cId="3234485285" sldId="264"/>
            <ac:spMk id="11" creationId="{F904CDA1-67BD-8CAC-D5FF-73BC3C9AF948}"/>
          </ac:spMkLst>
        </pc:spChg>
        <pc:spChg chg="add mod">
          <ac:chgData name="齊藤茜" userId="S::saito-akane-plusdojo2022@seplus2016.onmicrosoft.com::f8ad399d-e774-46b9-b1a0-88cfe2fa1375" providerId="AD" clId="Web-{2FC07598-7A3C-BC3A-E720-81069EFFA6BE}" dt="2022-06-23T04:56:50.988" v="386" actId="1076"/>
          <ac:spMkLst>
            <pc:docMk/>
            <pc:sldMk cId="3234485285" sldId="264"/>
            <ac:spMk id="12" creationId="{F7E03753-6DF8-4262-0610-AF87357F07F1}"/>
          </ac:spMkLst>
        </pc:spChg>
        <pc:spChg chg="add mod">
          <ac:chgData name="齊藤茜" userId="S::saito-akane-plusdojo2022@seplus2016.onmicrosoft.com::f8ad399d-e774-46b9-b1a0-88cfe2fa1375" providerId="AD" clId="Web-{2FC07598-7A3C-BC3A-E720-81069EFFA6BE}" dt="2022-06-23T04:56:51.004" v="387" actId="1076"/>
          <ac:spMkLst>
            <pc:docMk/>
            <pc:sldMk cId="3234485285" sldId="264"/>
            <ac:spMk id="13" creationId="{D862D9F4-C100-AB15-44CD-89A2485AC9A4}"/>
          </ac:spMkLst>
        </pc:spChg>
        <pc:spChg chg="add mod ord">
          <ac:chgData name="齊藤茜" userId="S::saito-akane-plusdojo2022@seplus2016.onmicrosoft.com::f8ad399d-e774-46b9-b1a0-88cfe2fa1375" providerId="AD" clId="Web-{2FC07598-7A3C-BC3A-E720-81069EFFA6BE}" dt="2022-06-23T04:56:23.768" v="383" actId="1076"/>
          <ac:spMkLst>
            <pc:docMk/>
            <pc:sldMk cId="3234485285" sldId="264"/>
            <ac:spMk id="14" creationId="{07D86A57-A592-7F09-35E7-E0BEBB45CEE8}"/>
          </ac:spMkLst>
        </pc:spChg>
      </pc:sldChg>
      <pc:sldChg chg="addSp modSp add replId">
        <pc:chgData name="齊藤茜" userId="S::saito-akane-plusdojo2022@seplus2016.onmicrosoft.com::f8ad399d-e774-46b9-b1a0-88cfe2fa1375" providerId="AD" clId="Web-{2FC07598-7A3C-BC3A-E720-81069EFFA6BE}" dt="2022-06-23T05:03:16.751" v="471" actId="20577"/>
        <pc:sldMkLst>
          <pc:docMk/>
          <pc:sldMk cId="1100280061" sldId="266"/>
        </pc:sldMkLst>
        <pc:spChg chg="mod ord">
          <ac:chgData name="齊藤茜" userId="S::saito-akane-plusdojo2022@seplus2016.onmicrosoft.com::f8ad399d-e774-46b9-b1a0-88cfe2fa1375" providerId="AD" clId="Web-{2FC07598-7A3C-BC3A-E720-81069EFFA6BE}" dt="2022-06-23T05:02:56.626" v="457" actId="1076"/>
          <ac:spMkLst>
            <pc:docMk/>
            <pc:sldMk cId="1100280061" sldId="266"/>
            <ac:spMk id="2" creationId="{E61DCF67-A62A-66EA-039A-407FEED525D4}"/>
          </ac:spMkLst>
        </pc:spChg>
        <pc:spChg chg="mod">
          <ac:chgData name="齊藤茜" userId="S::saito-akane-plusdojo2022@seplus2016.onmicrosoft.com::f8ad399d-e774-46b9-b1a0-88cfe2fa1375" providerId="AD" clId="Web-{2FC07598-7A3C-BC3A-E720-81069EFFA6BE}" dt="2022-06-23T05:00:43.559" v="415" actId="1076"/>
          <ac:spMkLst>
            <pc:docMk/>
            <pc:sldMk cId="1100280061" sldId="266"/>
            <ac:spMk id="3" creationId="{BDA91604-87DF-2901-749C-590FA68EDBB6}"/>
          </ac:spMkLst>
        </pc:spChg>
        <pc:spChg chg="mod">
          <ac:chgData name="齊藤茜" userId="S::saito-akane-plusdojo2022@seplus2016.onmicrosoft.com::f8ad399d-e774-46b9-b1a0-88cfe2fa1375" providerId="AD" clId="Web-{2FC07598-7A3C-BC3A-E720-81069EFFA6BE}" dt="2022-06-23T04:58:45.070" v="397" actId="14100"/>
          <ac:spMkLst>
            <pc:docMk/>
            <pc:sldMk cId="1100280061" sldId="266"/>
            <ac:spMk id="4" creationId="{1114F5EA-422F-5E29-2CBC-53452EB22189}"/>
          </ac:spMkLst>
        </pc:spChg>
        <pc:spChg chg="mod">
          <ac:chgData name="齊藤茜" userId="S::saito-akane-plusdojo2022@seplus2016.onmicrosoft.com::f8ad399d-e774-46b9-b1a0-88cfe2fa1375" providerId="AD" clId="Web-{2FC07598-7A3C-BC3A-E720-81069EFFA6BE}" dt="2022-06-23T04:58:12.507" v="394" actId="14100"/>
          <ac:spMkLst>
            <pc:docMk/>
            <pc:sldMk cId="1100280061" sldId="266"/>
            <ac:spMk id="5" creationId="{3AFBCFCE-D7C9-1FB5-6396-CAC07F45CC74}"/>
          </ac:spMkLst>
        </pc:spChg>
        <pc:spChg chg="mod">
          <ac:chgData name="齊藤茜" userId="S::saito-akane-plusdojo2022@seplus2016.onmicrosoft.com::f8ad399d-e774-46b9-b1a0-88cfe2fa1375" providerId="AD" clId="Web-{2FC07598-7A3C-BC3A-E720-81069EFFA6BE}" dt="2022-06-23T05:00:39.918" v="414" actId="1076"/>
          <ac:spMkLst>
            <pc:docMk/>
            <pc:sldMk cId="1100280061" sldId="266"/>
            <ac:spMk id="11" creationId="{F904CDA1-67BD-8CAC-D5FF-73BC3C9AF948}"/>
          </ac:spMkLst>
        </pc:spChg>
        <pc:spChg chg="mod">
          <ac:chgData name="齊藤茜" userId="S::saito-akane-plusdojo2022@seplus2016.onmicrosoft.com::f8ad399d-e774-46b9-b1a0-88cfe2fa1375" providerId="AD" clId="Web-{2FC07598-7A3C-BC3A-E720-81069EFFA6BE}" dt="2022-06-23T05:00:37.027" v="413" actId="1076"/>
          <ac:spMkLst>
            <pc:docMk/>
            <pc:sldMk cId="1100280061" sldId="266"/>
            <ac:spMk id="12" creationId="{F7E03753-6DF8-4262-0610-AF87357F07F1}"/>
          </ac:spMkLst>
        </pc:spChg>
        <pc:spChg chg="mod">
          <ac:chgData name="齊藤茜" userId="S::saito-akane-plusdojo2022@seplus2016.onmicrosoft.com::f8ad399d-e774-46b9-b1a0-88cfe2fa1375" providerId="AD" clId="Web-{2FC07598-7A3C-BC3A-E720-81069EFFA6BE}" dt="2022-06-23T05:00:47.184" v="416" actId="1076"/>
          <ac:spMkLst>
            <pc:docMk/>
            <pc:sldMk cId="1100280061" sldId="266"/>
            <ac:spMk id="13" creationId="{D862D9F4-C100-AB15-44CD-89A2485AC9A4}"/>
          </ac:spMkLst>
        </pc:spChg>
        <pc:spChg chg="mod">
          <ac:chgData name="齊藤茜" userId="S::saito-akane-plusdojo2022@seplus2016.onmicrosoft.com::f8ad399d-e774-46b9-b1a0-88cfe2fa1375" providerId="AD" clId="Web-{2FC07598-7A3C-BC3A-E720-81069EFFA6BE}" dt="2022-06-23T05:00:55.184" v="418" actId="14100"/>
          <ac:spMkLst>
            <pc:docMk/>
            <pc:sldMk cId="1100280061" sldId="266"/>
            <ac:spMk id="14" creationId="{07D86A57-A592-7F09-35E7-E0BEBB45CEE8}"/>
          </ac:spMkLst>
        </pc:spChg>
        <pc:spChg chg="add mod ord">
          <ac:chgData name="齊藤茜" userId="S::saito-akane-plusdojo2022@seplus2016.onmicrosoft.com::f8ad399d-e774-46b9-b1a0-88cfe2fa1375" providerId="AD" clId="Web-{2FC07598-7A3C-BC3A-E720-81069EFFA6BE}" dt="2022-06-23T05:02:12.015" v="438"/>
          <ac:spMkLst>
            <pc:docMk/>
            <pc:sldMk cId="1100280061" sldId="266"/>
            <ac:spMk id="15" creationId="{8F9EAF74-0114-4893-209D-EAE65AF96130}"/>
          </ac:spMkLst>
        </pc:spChg>
        <pc:spChg chg="add mod ord">
          <ac:chgData name="齊藤茜" userId="S::saito-akane-plusdojo2022@seplus2016.onmicrosoft.com::f8ad399d-e774-46b9-b1a0-88cfe2fa1375" providerId="AD" clId="Web-{2FC07598-7A3C-BC3A-E720-81069EFFA6BE}" dt="2022-06-23T05:03:16.751" v="471" actId="20577"/>
          <ac:spMkLst>
            <pc:docMk/>
            <pc:sldMk cId="1100280061" sldId="266"/>
            <ac:spMk id="16" creationId="{B1730D72-6694-A8AC-265C-85132CF3DF9B}"/>
          </ac:spMkLst>
        </pc:spChg>
      </pc:sldChg>
    </pc:docChg>
  </pc:docChgLst>
  <pc:docChgLst>
    <pc:chgData name="齊藤茜" userId="f8ad399d-e774-46b9-b1a0-88cfe2fa1375" providerId="ADAL" clId="{7FFC266A-F0C8-42E2-8208-DEF504AD9F69}"/>
    <pc:docChg chg="undo redo custSel delSld modSld sldOrd">
      <pc:chgData name="齊藤茜" userId="f8ad399d-e774-46b9-b1a0-88cfe2fa1375" providerId="ADAL" clId="{7FFC266A-F0C8-42E2-8208-DEF504AD9F69}" dt="2022-06-29T02:38:33.586" v="1569" actId="1076"/>
      <pc:docMkLst>
        <pc:docMk/>
      </pc:docMkLst>
      <pc:sldChg chg="addSp delSp modSp mod modAnim">
        <pc:chgData name="齊藤茜" userId="f8ad399d-e774-46b9-b1a0-88cfe2fa1375" providerId="ADAL" clId="{7FFC266A-F0C8-42E2-8208-DEF504AD9F69}" dt="2022-06-28T17:09:27.493" v="907"/>
        <pc:sldMkLst>
          <pc:docMk/>
          <pc:sldMk cId="2532126774" sldId="280"/>
        </pc:sldMkLst>
        <pc:spChg chg="mod">
          <ac:chgData name="齊藤茜" userId="f8ad399d-e774-46b9-b1a0-88cfe2fa1375" providerId="ADAL" clId="{7FFC266A-F0C8-42E2-8208-DEF504AD9F69}" dt="2022-06-28T16:46:09.717" v="827" actId="108"/>
          <ac:spMkLst>
            <pc:docMk/>
            <pc:sldMk cId="2532126774" sldId="280"/>
            <ac:spMk id="6" creationId="{EEE25400-A498-2E90-D530-51E1CA3E64B4}"/>
          </ac:spMkLst>
        </pc:spChg>
        <pc:spChg chg="mod">
          <ac:chgData name="齊藤茜" userId="f8ad399d-e774-46b9-b1a0-88cfe2fa1375" providerId="ADAL" clId="{7FFC266A-F0C8-42E2-8208-DEF504AD9F69}" dt="2022-06-28T16:54:49.050" v="867" actId="1076"/>
          <ac:spMkLst>
            <pc:docMk/>
            <pc:sldMk cId="2532126774" sldId="280"/>
            <ac:spMk id="8" creationId="{006D1B0A-0A36-C19F-AD28-452353087D72}"/>
          </ac:spMkLst>
        </pc:spChg>
        <pc:spChg chg="mod">
          <ac:chgData name="齊藤茜" userId="f8ad399d-e774-46b9-b1a0-88cfe2fa1375" providerId="ADAL" clId="{7FFC266A-F0C8-42E2-8208-DEF504AD9F69}" dt="2022-06-28T16:46:54.067" v="830" actId="14100"/>
          <ac:spMkLst>
            <pc:docMk/>
            <pc:sldMk cId="2532126774" sldId="280"/>
            <ac:spMk id="9" creationId="{262BF386-890F-6186-8B39-0EAA9D3BB0DB}"/>
          </ac:spMkLst>
        </pc:spChg>
        <pc:spChg chg="mod">
          <ac:chgData name="齊藤茜" userId="f8ad399d-e774-46b9-b1a0-88cfe2fa1375" providerId="ADAL" clId="{7FFC266A-F0C8-42E2-8208-DEF504AD9F69}" dt="2022-06-28T16:47:01.838" v="831" actId="14100"/>
          <ac:spMkLst>
            <pc:docMk/>
            <pc:sldMk cId="2532126774" sldId="280"/>
            <ac:spMk id="11" creationId="{0FC566DB-2EE8-F373-79E8-424C73AB9479}"/>
          </ac:spMkLst>
        </pc:spChg>
        <pc:spChg chg="mod">
          <ac:chgData name="齊藤茜" userId="f8ad399d-e774-46b9-b1a0-88cfe2fa1375" providerId="ADAL" clId="{7FFC266A-F0C8-42E2-8208-DEF504AD9F69}" dt="2022-06-28T16:46:37.416" v="829" actId="108"/>
          <ac:spMkLst>
            <pc:docMk/>
            <pc:sldMk cId="2532126774" sldId="280"/>
            <ac:spMk id="17" creationId="{BE709CC6-A708-BD1C-105B-2E4A70E2064B}"/>
          </ac:spMkLst>
        </pc:spChg>
        <pc:spChg chg="del mod topLvl">
          <ac:chgData name="齊藤茜" userId="f8ad399d-e774-46b9-b1a0-88cfe2fa1375" providerId="ADAL" clId="{7FFC266A-F0C8-42E2-8208-DEF504AD9F69}" dt="2022-06-28T16:50:14.181" v="857" actId="478"/>
          <ac:spMkLst>
            <pc:docMk/>
            <pc:sldMk cId="2532126774" sldId="280"/>
            <ac:spMk id="23" creationId="{90B80844-9741-37A7-8019-C916F768076C}"/>
          </ac:spMkLst>
        </pc:spChg>
        <pc:spChg chg="del mod topLvl">
          <ac:chgData name="齊藤茜" userId="f8ad399d-e774-46b9-b1a0-88cfe2fa1375" providerId="ADAL" clId="{7FFC266A-F0C8-42E2-8208-DEF504AD9F69}" dt="2022-06-28T16:49:54.397" v="851" actId="21"/>
          <ac:spMkLst>
            <pc:docMk/>
            <pc:sldMk cId="2532126774" sldId="280"/>
            <ac:spMk id="24" creationId="{3C7C8E1A-0817-3CAD-65DE-3CBB2300BAD7}"/>
          </ac:spMkLst>
        </pc:spChg>
        <pc:spChg chg="del mod topLvl">
          <ac:chgData name="齊藤茜" userId="f8ad399d-e774-46b9-b1a0-88cfe2fa1375" providerId="ADAL" clId="{7FFC266A-F0C8-42E2-8208-DEF504AD9F69}" dt="2022-06-28T16:49:54.397" v="851" actId="21"/>
          <ac:spMkLst>
            <pc:docMk/>
            <pc:sldMk cId="2532126774" sldId="280"/>
            <ac:spMk id="25" creationId="{A3933CB3-5AEC-3EC1-37A7-0E157CBBAE6E}"/>
          </ac:spMkLst>
        </pc:spChg>
        <pc:spChg chg="del mod">
          <ac:chgData name="齊藤茜" userId="f8ad399d-e774-46b9-b1a0-88cfe2fa1375" providerId="ADAL" clId="{7FFC266A-F0C8-42E2-8208-DEF504AD9F69}" dt="2022-06-28T16:50:27.462" v="859" actId="478"/>
          <ac:spMkLst>
            <pc:docMk/>
            <pc:sldMk cId="2532126774" sldId="280"/>
            <ac:spMk id="31" creationId="{44B5CD59-5146-C791-CCB7-E71C80E03C17}"/>
          </ac:spMkLst>
        </pc:spChg>
        <pc:spChg chg="mod">
          <ac:chgData name="齊藤茜" userId="f8ad399d-e774-46b9-b1a0-88cfe2fa1375" providerId="ADAL" clId="{7FFC266A-F0C8-42E2-8208-DEF504AD9F69}" dt="2022-06-28T16:50:01.832" v="852"/>
          <ac:spMkLst>
            <pc:docMk/>
            <pc:sldMk cId="2532126774" sldId="280"/>
            <ac:spMk id="33" creationId="{9FC396E4-0E0A-CD93-4F48-52E86DD19500}"/>
          </ac:spMkLst>
        </pc:spChg>
        <pc:spChg chg="mod">
          <ac:chgData name="齊藤茜" userId="f8ad399d-e774-46b9-b1a0-88cfe2fa1375" providerId="ADAL" clId="{7FFC266A-F0C8-42E2-8208-DEF504AD9F69}" dt="2022-06-28T16:50:01.832" v="852"/>
          <ac:spMkLst>
            <pc:docMk/>
            <pc:sldMk cId="2532126774" sldId="280"/>
            <ac:spMk id="34" creationId="{BD6E6967-8DFE-2BAE-98D5-4ADB1F6CA1BF}"/>
          </ac:spMkLst>
        </pc:spChg>
        <pc:spChg chg="mod">
          <ac:chgData name="齊藤茜" userId="f8ad399d-e774-46b9-b1a0-88cfe2fa1375" providerId="ADAL" clId="{7FFC266A-F0C8-42E2-8208-DEF504AD9F69}" dt="2022-06-28T16:50:01.832" v="852"/>
          <ac:spMkLst>
            <pc:docMk/>
            <pc:sldMk cId="2532126774" sldId="280"/>
            <ac:spMk id="35" creationId="{E791FB86-AEB8-EEC7-7D43-046BF9EFA98A}"/>
          </ac:spMkLst>
        </pc:spChg>
        <pc:spChg chg="mod ord topLvl">
          <ac:chgData name="齊藤茜" userId="f8ad399d-e774-46b9-b1a0-88cfe2fa1375" providerId="ADAL" clId="{7FFC266A-F0C8-42E2-8208-DEF504AD9F69}" dt="2022-06-28T17:09:23.518" v="906" actId="164"/>
          <ac:spMkLst>
            <pc:docMk/>
            <pc:sldMk cId="2532126774" sldId="280"/>
            <ac:spMk id="36" creationId="{D6DA7033-1D72-97C1-2768-02CAACC2B8E5}"/>
          </ac:spMkLst>
        </pc:spChg>
        <pc:grpChg chg="add mod">
          <ac:chgData name="齊藤茜" userId="f8ad399d-e774-46b9-b1a0-88cfe2fa1375" providerId="ADAL" clId="{7FFC266A-F0C8-42E2-8208-DEF504AD9F69}" dt="2022-06-28T17:09:23.518" v="906" actId="164"/>
          <ac:grpSpMkLst>
            <pc:docMk/>
            <pc:sldMk cId="2532126774" sldId="280"/>
            <ac:grpSpMk id="4" creationId="{90B5D600-C7AE-81D2-BE96-7B79687970EE}"/>
          </ac:grpSpMkLst>
        </pc:grpChg>
        <pc:grpChg chg="del mod topLvl">
          <ac:chgData name="齊藤茜" userId="f8ad399d-e774-46b9-b1a0-88cfe2fa1375" providerId="ADAL" clId="{7FFC266A-F0C8-42E2-8208-DEF504AD9F69}" dt="2022-06-28T16:49:31.870" v="846" actId="165"/>
          <ac:grpSpMkLst>
            <pc:docMk/>
            <pc:sldMk cId="2532126774" sldId="280"/>
            <ac:grpSpMk id="21" creationId="{F35ADC82-BFA7-8E64-DF0C-17B353D91092}"/>
          </ac:grpSpMkLst>
        </pc:grpChg>
        <pc:grpChg chg="del mod topLvl">
          <ac:chgData name="齊藤茜" userId="f8ad399d-e774-46b9-b1a0-88cfe2fa1375" providerId="ADAL" clId="{7FFC266A-F0C8-42E2-8208-DEF504AD9F69}" dt="2022-06-28T16:49:42.062" v="848" actId="165"/>
          <ac:grpSpMkLst>
            <pc:docMk/>
            <pc:sldMk cId="2532126774" sldId="280"/>
            <ac:grpSpMk id="22" creationId="{69F300E1-45D2-232E-954E-71C9D1423C9F}"/>
          </ac:grpSpMkLst>
        </pc:grpChg>
        <pc:grpChg chg="add mod">
          <ac:chgData name="齊藤茜" userId="f8ad399d-e774-46b9-b1a0-88cfe2fa1375" providerId="ADAL" clId="{7FFC266A-F0C8-42E2-8208-DEF504AD9F69}" dt="2022-06-28T17:09:23.518" v="906" actId="164"/>
          <ac:grpSpMkLst>
            <pc:docMk/>
            <pc:sldMk cId="2532126774" sldId="280"/>
            <ac:grpSpMk id="28" creationId="{2CEF0DA0-DE6C-74E6-25AB-3CB33DD3DD4D}"/>
          </ac:grpSpMkLst>
        </pc:grpChg>
        <pc:grpChg chg="mod">
          <ac:chgData name="齊藤茜" userId="f8ad399d-e774-46b9-b1a0-88cfe2fa1375" providerId="ADAL" clId="{7FFC266A-F0C8-42E2-8208-DEF504AD9F69}" dt="2022-06-28T16:50:01.832" v="852"/>
          <ac:grpSpMkLst>
            <pc:docMk/>
            <pc:sldMk cId="2532126774" sldId="280"/>
            <ac:grpSpMk id="30" creationId="{B38F61A4-9040-5E51-B674-ABF7E469B75F}"/>
          </ac:grpSpMkLst>
        </pc:grpChg>
        <pc:grpChg chg="mod">
          <ac:chgData name="齊藤茜" userId="f8ad399d-e774-46b9-b1a0-88cfe2fa1375" providerId="ADAL" clId="{7FFC266A-F0C8-42E2-8208-DEF504AD9F69}" dt="2022-06-28T16:50:01.832" v="852"/>
          <ac:grpSpMkLst>
            <pc:docMk/>
            <pc:sldMk cId="2532126774" sldId="280"/>
            <ac:grpSpMk id="32" creationId="{3214E9C5-E071-3835-64CD-CC6DA430A54A}"/>
          </ac:grpSpMkLst>
        </pc:grpChg>
        <pc:grpChg chg="mod">
          <ac:chgData name="齊藤茜" userId="f8ad399d-e774-46b9-b1a0-88cfe2fa1375" providerId="ADAL" clId="{7FFC266A-F0C8-42E2-8208-DEF504AD9F69}" dt="2022-06-28T16:54:41.433" v="865" actId="1076"/>
          <ac:grpSpMkLst>
            <pc:docMk/>
            <pc:sldMk cId="2532126774" sldId="280"/>
            <ac:grpSpMk id="39" creationId="{B6C5E92D-747F-4E1E-37A2-A4A5A48DE913}"/>
          </ac:grpSpMkLst>
        </pc:grpChg>
        <pc:grpChg chg="del mod">
          <ac:chgData name="齊藤茜" userId="f8ad399d-e774-46b9-b1a0-88cfe2fa1375" providerId="ADAL" clId="{7FFC266A-F0C8-42E2-8208-DEF504AD9F69}" dt="2022-06-28T16:48:38.877" v="839" actId="165"/>
          <ac:grpSpMkLst>
            <pc:docMk/>
            <pc:sldMk cId="2532126774" sldId="280"/>
            <ac:grpSpMk id="40" creationId="{8E224F5B-D492-A488-6146-CD65B0BE111F}"/>
          </ac:grpSpMkLst>
        </pc:grpChg>
        <pc:picChg chg="del mod topLvl">
          <ac:chgData name="齊藤茜" userId="f8ad399d-e774-46b9-b1a0-88cfe2fa1375" providerId="ADAL" clId="{7FFC266A-F0C8-42E2-8208-DEF504AD9F69}" dt="2022-06-28T16:50:10.790" v="855" actId="478"/>
          <ac:picMkLst>
            <pc:docMk/>
            <pc:sldMk cId="2532126774" sldId="280"/>
            <ac:picMk id="20" creationId="{E65C4758-BB4E-3EFC-BC48-AD4A46051FCE}"/>
          </ac:picMkLst>
        </pc:picChg>
        <pc:picChg chg="mod">
          <ac:chgData name="齊藤茜" userId="f8ad399d-e774-46b9-b1a0-88cfe2fa1375" providerId="ADAL" clId="{7FFC266A-F0C8-42E2-8208-DEF504AD9F69}" dt="2022-06-28T16:50:01.832" v="852"/>
          <ac:picMkLst>
            <pc:docMk/>
            <pc:sldMk cId="2532126774" sldId="280"/>
            <ac:picMk id="29" creationId="{8960CFF7-02CB-3001-D31A-3980393A799F}"/>
          </ac:picMkLst>
        </pc:picChg>
      </pc:sldChg>
      <pc:sldChg chg="modSp mod">
        <pc:chgData name="齊藤茜" userId="f8ad399d-e774-46b9-b1a0-88cfe2fa1375" providerId="ADAL" clId="{7FFC266A-F0C8-42E2-8208-DEF504AD9F69}" dt="2022-06-29T02:07:35.485" v="1522" actId="14100"/>
        <pc:sldMkLst>
          <pc:docMk/>
          <pc:sldMk cId="1410712115" sldId="286"/>
        </pc:sldMkLst>
        <pc:spChg chg="mod">
          <ac:chgData name="齊藤茜" userId="f8ad399d-e774-46b9-b1a0-88cfe2fa1375" providerId="ADAL" clId="{7FFC266A-F0C8-42E2-8208-DEF504AD9F69}" dt="2022-06-29T00:02:35.617" v="1069" actId="1076"/>
          <ac:spMkLst>
            <pc:docMk/>
            <pc:sldMk cId="1410712115" sldId="286"/>
            <ac:spMk id="13" creationId="{0B53D4D2-20E2-EDEA-93DB-5774A417E580}"/>
          </ac:spMkLst>
        </pc:spChg>
        <pc:spChg chg="mod">
          <ac:chgData name="齊藤茜" userId="f8ad399d-e774-46b9-b1a0-88cfe2fa1375" providerId="ADAL" clId="{7FFC266A-F0C8-42E2-8208-DEF504AD9F69}" dt="2022-06-29T00:02:45.051" v="1072" actId="14100"/>
          <ac:spMkLst>
            <pc:docMk/>
            <pc:sldMk cId="1410712115" sldId="286"/>
            <ac:spMk id="43" creationId="{3F3B02A1-0F5A-599C-644C-E3BB70116937}"/>
          </ac:spMkLst>
        </pc:spChg>
        <pc:spChg chg="mod">
          <ac:chgData name="齊藤茜" userId="f8ad399d-e774-46b9-b1a0-88cfe2fa1375" providerId="ADAL" clId="{7FFC266A-F0C8-42E2-8208-DEF504AD9F69}" dt="2022-06-29T02:07:35.485" v="1522" actId="14100"/>
          <ac:spMkLst>
            <pc:docMk/>
            <pc:sldMk cId="1410712115" sldId="286"/>
            <ac:spMk id="53" creationId="{13E0C964-438D-FB8C-B32C-9F13026992B7}"/>
          </ac:spMkLst>
        </pc:spChg>
        <pc:spChg chg="mod">
          <ac:chgData name="齊藤茜" userId="f8ad399d-e774-46b9-b1a0-88cfe2fa1375" providerId="ADAL" clId="{7FFC266A-F0C8-42E2-8208-DEF504AD9F69}" dt="2022-06-28T16:40:14.196" v="825" actId="20577"/>
          <ac:spMkLst>
            <pc:docMk/>
            <pc:sldMk cId="1410712115" sldId="286"/>
            <ac:spMk id="55" creationId="{42401E40-D722-8FCD-CCFD-FCC3721AB64C}"/>
          </ac:spMkLst>
        </pc:spChg>
        <pc:spChg chg="mod">
          <ac:chgData name="齊藤茜" userId="f8ad399d-e774-46b9-b1a0-88cfe2fa1375" providerId="ADAL" clId="{7FFC266A-F0C8-42E2-8208-DEF504AD9F69}" dt="2022-06-29T00:02:16.449" v="1067" actId="1076"/>
          <ac:spMkLst>
            <pc:docMk/>
            <pc:sldMk cId="1410712115" sldId="286"/>
            <ac:spMk id="56" creationId="{B873C0ED-52FC-E123-CA29-2C1DBD8C51C1}"/>
          </ac:spMkLst>
        </pc:spChg>
      </pc:sldChg>
      <pc:sldChg chg="delSp modSp mod ord">
        <pc:chgData name="齊藤茜" userId="f8ad399d-e774-46b9-b1a0-88cfe2fa1375" providerId="ADAL" clId="{7FFC266A-F0C8-42E2-8208-DEF504AD9F69}" dt="2022-06-28T18:01:16.922" v="1023"/>
        <pc:sldMkLst>
          <pc:docMk/>
          <pc:sldMk cId="1201093462" sldId="289"/>
        </pc:sldMkLst>
        <pc:spChg chg="del mod">
          <ac:chgData name="齊藤茜" userId="f8ad399d-e774-46b9-b1a0-88cfe2fa1375" providerId="ADAL" clId="{7FFC266A-F0C8-42E2-8208-DEF504AD9F69}" dt="2022-06-28T18:01:16.922" v="1023"/>
          <ac:spMkLst>
            <pc:docMk/>
            <pc:sldMk cId="1201093462" sldId="289"/>
            <ac:spMk id="9" creationId="{615FFC9A-E1DD-0354-A7DC-AA12377856C5}"/>
          </ac:spMkLst>
        </pc:spChg>
      </pc:sldChg>
      <pc:sldChg chg="addSp delSp modSp mod setBg">
        <pc:chgData name="齊藤茜" userId="f8ad399d-e774-46b9-b1a0-88cfe2fa1375" providerId="ADAL" clId="{7FFC266A-F0C8-42E2-8208-DEF504AD9F69}" dt="2022-06-28T17:25:12.874" v="961" actId="1076"/>
        <pc:sldMkLst>
          <pc:docMk/>
          <pc:sldMk cId="2248135633" sldId="290"/>
        </pc:sldMkLst>
        <pc:spChg chg="add del mod ord">
          <ac:chgData name="齊藤茜" userId="f8ad399d-e774-46b9-b1a0-88cfe2fa1375" providerId="ADAL" clId="{7FFC266A-F0C8-42E2-8208-DEF504AD9F69}" dt="2022-06-28T17:24:56.451" v="959" actId="14100"/>
          <ac:spMkLst>
            <pc:docMk/>
            <pc:sldMk cId="2248135633" sldId="290"/>
            <ac:spMk id="6" creationId="{1DCD5339-09CF-4908-973C-C1DC7588BEBB}"/>
          </ac:spMkLst>
        </pc:spChg>
        <pc:spChg chg="del mod">
          <ac:chgData name="齊藤茜" userId="f8ad399d-e774-46b9-b1a0-88cfe2fa1375" providerId="ADAL" clId="{7FFC266A-F0C8-42E2-8208-DEF504AD9F69}" dt="2022-06-28T17:20:40.708" v="944" actId="478"/>
          <ac:spMkLst>
            <pc:docMk/>
            <pc:sldMk cId="2248135633" sldId="290"/>
            <ac:spMk id="10" creationId="{8461BFED-0283-E0F5-899E-576D743AC05F}"/>
          </ac:spMkLst>
        </pc:spChg>
        <pc:spChg chg="mod">
          <ac:chgData name="齊藤茜" userId="f8ad399d-e774-46b9-b1a0-88cfe2fa1375" providerId="ADAL" clId="{7FFC266A-F0C8-42E2-8208-DEF504AD9F69}" dt="2022-06-28T17:20:08.749" v="942" actId="207"/>
          <ac:spMkLst>
            <pc:docMk/>
            <pc:sldMk cId="2248135633" sldId="290"/>
            <ac:spMk id="33" creationId="{FC231A6D-5285-800E-A638-F5B306712446}"/>
          </ac:spMkLst>
        </pc:spChg>
        <pc:spChg chg="mod">
          <ac:chgData name="齊藤茜" userId="f8ad399d-e774-46b9-b1a0-88cfe2fa1375" providerId="ADAL" clId="{7FFC266A-F0C8-42E2-8208-DEF504AD9F69}" dt="2022-06-28T17:20:08.749" v="942" actId="207"/>
          <ac:spMkLst>
            <pc:docMk/>
            <pc:sldMk cId="2248135633" sldId="290"/>
            <ac:spMk id="34" creationId="{23C309F3-A929-49C5-DA6A-E18400F64497}"/>
          </ac:spMkLst>
        </pc:spChg>
        <pc:grpChg chg="del">
          <ac:chgData name="齊藤茜" userId="f8ad399d-e774-46b9-b1a0-88cfe2fa1375" providerId="ADAL" clId="{7FFC266A-F0C8-42E2-8208-DEF504AD9F69}" dt="2022-06-28T17:19:15.918" v="935" actId="478"/>
          <ac:grpSpMkLst>
            <pc:docMk/>
            <pc:sldMk cId="2248135633" sldId="290"/>
            <ac:grpSpMk id="19" creationId="{08959978-AE2C-1DCE-124A-29C7E76380AE}"/>
          </ac:grpSpMkLst>
        </pc:grpChg>
        <pc:grpChg chg="add mod">
          <ac:chgData name="齊藤茜" userId="f8ad399d-e774-46b9-b1a0-88cfe2fa1375" providerId="ADAL" clId="{7FFC266A-F0C8-42E2-8208-DEF504AD9F69}" dt="2022-06-28T17:25:12.874" v="961" actId="1076"/>
          <ac:grpSpMkLst>
            <pc:docMk/>
            <pc:sldMk cId="2248135633" sldId="290"/>
            <ac:grpSpMk id="30" creationId="{2DF7A883-6F6B-8D36-7E51-AB86EC6EC8FB}"/>
          </ac:grpSpMkLst>
        </pc:grpChg>
        <pc:picChg chg="mod">
          <ac:chgData name="齊藤茜" userId="f8ad399d-e774-46b9-b1a0-88cfe2fa1375" providerId="ADAL" clId="{7FFC266A-F0C8-42E2-8208-DEF504AD9F69}" dt="2022-06-28T17:25:07.940" v="960" actId="1076"/>
          <ac:picMkLst>
            <pc:docMk/>
            <pc:sldMk cId="2248135633" sldId="290"/>
            <ac:picMk id="3" creationId="{FA08F6D3-0CF4-0B4E-5FB0-909E24F86A2E}"/>
          </ac:picMkLst>
        </pc:picChg>
      </pc:sldChg>
      <pc:sldChg chg="modSp mod modAnim">
        <pc:chgData name="齊藤茜" userId="f8ad399d-e774-46b9-b1a0-88cfe2fa1375" providerId="ADAL" clId="{7FFC266A-F0C8-42E2-8208-DEF504AD9F69}" dt="2022-06-29T02:34:54.368" v="1547" actId="14100"/>
        <pc:sldMkLst>
          <pc:docMk/>
          <pc:sldMk cId="2879380701" sldId="292"/>
        </pc:sldMkLst>
        <pc:spChg chg="mod ord">
          <ac:chgData name="齊藤茜" userId="f8ad399d-e774-46b9-b1a0-88cfe2fa1375" providerId="ADAL" clId="{7FFC266A-F0C8-42E2-8208-DEF504AD9F69}" dt="2022-06-28T23:58:46.267" v="1058" actId="166"/>
          <ac:spMkLst>
            <pc:docMk/>
            <pc:sldMk cId="2879380701" sldId="292"/>
            <ac:spMk id="17" creationId="{A1DA6C8D-B1AB-574D-4582-0753EBABA669}"/>
          </ac:spMkLst>
        </pc:spChg>
        <pc:spChg chg="mod ord">
          <ac:chgData name="齊藤茜" userId="f8ad399d-e774-46b9-b1a0-88cfe2fa1375" providerId="ADAL" clId="{7FFC266A-F0C8-42E2-8208-DEF504AD9F69}" dt="2022-06-28T23:58:46.267" v="1058" actId="166"/>
          <ac:spMkLst>
            <pc:docMk/>
            <pc:sldMk cId="2879380701" sldId="292"/>
            <ac:spMk id="18" creationId="{1953B794-4CC7-BE2F-985A-8A7896AAF2E3}"/>
          </ac:spMkLst>
        </pc:spChg>
        <pc:spChg chg="mod ord">
          <ac:chgData name="齊藤茜" userId="f8ad399d-e774-46b9-b1a0-88cfe2fa1375" providerId="ADAL" clId="{7FFC266A-F0C8-42E2-8208-DEF504AD9F69}" dt="2022-06-28T23:58:46.267" v="1058" actId="166"/>
          <ac:spMkLst>
            <pc:docMk/>
            <pc:sldMk cId="2879380701" sldId="292"/>
            <ac:spMk id="19" creationId="{A4E2ED38-8AB5-5D14-1529-A239531412F2}"/>
          </ac:spMkLst>
        </pc:spChg>
        <pc:spChg chg="mod ord">
          <ac:chgData name="齊藤茜" userId="f8ad399d-e774-46b9-b1a0-88cfe2fa1375" providerId="ADAL" clId="{7FFC266A-F0C8-42E2-8208-DEF504AD9F69}" dt="2022-06-29T02:34:54.368" v="1547" actId="14100"/>
          <ac:spMkLst>
            <pc:docMk/>
            <pc:sldMk cId="2879380701" sldId="292"/>
            <ac:spMk id="20" creationId="{213151C6-F4E7-8FF4-47B6-173A18492AB4}"/>
          </ac:spMkLst>
        </pc:spChg>
        <pc:spChg chg="mod ord">
          <ac:chgData name="齊藤茜" userId="f8ad399d-e774-46b9-b1a0-88cfe2fa1375" providerId="ADAL" clId="{7FFC266A-F0C8-42E2-8208-DEF504AD9F69}" dt="2022-06-28T23:58:02.615" v="1053" actId="166"/>
          <ac:spMkLst>
            <pc:docMk/>
            <pc:sldMk cId="2879380701" sldId="292"/>
            <ac:spMk id="21" creationId="{50CEB61C-4A51-38CA-512A-CE9330FFD690}"/>
          </ac:spMkLst>
        </pc:spChg>
        <pc:spChg chg="mod ord">
          <ac:chgData name="齊藤茜" userId="f8ad399d-e774-46b9-b1a0-88cfe2fa1375" providerId="ADAL" clId="{7FFC266A-F0C8-42E2-8208-DEF504AD9F69}" dt="2022-06-28T23:58:02.615" v="1053" actId="166"/>
          <ac:spMkLst>
            <pc:docMk/>
            <pc:sldMk cId="2879380701" sldId="292"/>
            <ac:spMk id="22" creationId="{32BCA34F-806B-FAAA-7FED-D3011D9C8402}"/>
          </ac:spMkLst>
        </pc:spChg>
        <pc:spChg chg="mod ord">
          <ac:chgData name="齊藤茜" userId="f8ad399d-e774-46b9-b1a0-88cfe2fa1375" providerId="ADAL" clId="{7FFC266A-F0C8-42E2-8208-DEF504AD9F69}" dt="2022-06-28T23:59:18.649" v="1062" actId="1076"/>
          <ac:spMkLst>
            <pc:docMk/>
            <pc:sldMk cId="2879380701" sldId="292"/>
            <ac:spMk id="24" creationId="{5643890A-4E1A-CDD2-0E2C-BAAFE735B15B}"/>
          </ac:spMkLst>
        </pc:spChg>
        <pc:spChg chg="mod">
          <ac:chgData name="齊藤茜" userId="f8ad399d-e774-46b9-b1a0-88cfe2fa1375" providerId="ADAL" clId="{7FFC266A-F0C8-42E2-8208-DEF504AD9F69}" dt="2022-06-28T23:59:24.705" v="1063" actId="1076"/>
          <ac:spMkLst>
            <pc:docMk/>
            <pc:sldMk cId="2879380701" sldId="292"/>
            <ac:spMk id="28" creationId="{92E9BB0E-D9C7-AE53-4D00-CDDA3A07ED19}"/>
          </ac:spMkLst>
        </pc:spChg>
        <pc:grpChg chg="mod ord">
          <ac:chgData name="齊藤茜" userId="f8ad399d-e774-46b9-b1a0-88cfe2fa1375" providerId="ADAL" clId="{7FFC266A-F0C8-42E2-8208-DEF504AD9F69}" dt="2022-06-28T23:59:08.615" v="1061" actId="166"/>
          <ac:grpSpMkLst>
            <pc:docMk/>
            <pc:sldMk cId="2879380701" sldId="292"/>
            <ac:grpSpMk id="23" creationId="{663C5655-945A-F007-3340-D9CE66C653A0}"/>
          </ac:grpSpMkLst>
        </pc:grpChg>
        <pc:picChg chg="mod ord">
          <ac:chgData name="齊藤茜" userId="f8ad399d-e774-46b9-b1a0-88cfe2fa1375" providerId="ADAL" clId="{7FFC266A-F0C8-42E2-8208-DEF504AD9F69}" dt="2022-06-28T23:59:27.981" v="1064" actId="166"/>
          <ac:picMkLst>
            <pc:docMk/>
            <pc:sldMk cId="2879380701" sldId="292"/>
            <ac:picMk id="12" creationId="{C9201139-10FA-DC4B-9ED1-E140F911D894}"/>
          </ac:picMkLst>
        </pc:picChg>
      </pc:sldChg>
      <pc:sldChg chg="modSp mod">
        <pc:chgData name="齊藤茜" userId="f8ad399d-e774-46b9-b1a0-88cfe2fa1375" providerId="ADAL" clId="{7FFC266A-F0C8-42E2-8208-DEF504AD9F69}" dt="2022-06-28T17:19:05.402" v="933" actId="1076"/>
        <pc:sldMkLst>
          <pc:docMk/>
          <pc:sldMk cId="3549709716" sldId="293"/>
        </pc:sldMkLst>
        <pc:grpChg chg="mod">
          <ac:chgData name="齊藤茜" userId="f8ad399d-e774-46b9-b1a0-88cfe2fa1375" providerId="ADAL" clId="{7FFC266A-F0C8-42E2-8208-DEF504AD9F69}" dt="2022-06-28T17:19:05.402" v="933" actId="1076"/>
          <ac:grpSpMkLst>
            <pc:docMk/>
            <pc:sldMk cId="3549709716" sldId="293"/>
            <ac:grpSpMk id="3" creationId="{B45C23DC-8E36-B0E4-3182-45E3376FD67A}"/>
          </ac:grpSpMkLst>
        </pc:grpChg>
      </pc:sldChg>
      <pc:sldChg chg="addSp delSp modSp mod ord delAnim modAnim">
        <pc:chgData name="齊藤茜" userId="f8ad399d-e774-46b9-b1a0-88cfe2fa1375" providerId="ADAL" clId="{7FFC266A-F0C8-42E2-8208-DEF504AD9F69}" dt="2022-06-28T17:13:27.764" v="909"/>
        <pc:sldMkLst>
          <pc:docMk/>
          <pc:sldMk cId="2737810025" sldId="294"/>
        </pc:sldMkLst>
        <pc:picChg chg="add del mod">
          <ac:chgData name="齊藤茜" userId="f8ad399d-e774-46b9-b1a0-88cfe2fa1375" providerId="ADAL" clId="{7FFC266A-F0C8-42E2-8208-DEF504AD9F69}" dt="2022-06-28T14:32:50.144" v="11" actId="21"/>
          <ac:picMkLst>
            <pc:docMk/>
            <pc:sldMk cId="2737810025" sldId="294"/>
            <ac:picMk id="4" creationId="{92805B00-24C8-DA9F-5EB9-AEE3D0507EC0}"/>
          </ac:picMkLst>
        </pc:picChg>
      </pc:sldChg>
      <pc:sldChg chg="ord">
        <pc:chgData name="齊藤茜" userId="f8ad399d-e774-46b9-b1a0-88cfe2fa1375" providerId="ADAL" clId="{7FFC266A-F0C8-42E2-8208-DEF504AD9F69}" dt="2022-06-28T17:13:27.764" v="909"/>
        <pc:sldMkLst>
          <pc:docMk/>
          <pc:sldMk cId="1359793125" sldId="295"/>
        </pc:sldMkLst>
      </pc:sldChg>
      <pc:sldChg chg="ord modAnim">
        <pc:chgData name="齊藤茜" userId="f8ad399d-e774-46b9-b1a0-88cfe2fa1375" providerId="ADAL" clId="{7FFC266A-F0C8-42E2-8208-DEF504AD9F69}" dt="2022-06-28T17:14:22.768" v="913"/>
        <pc:sldMkLst>
          <pc:docMk/>
          <pc:sldMk cId="3221453768" sldId="296"/>
        </pc:sldMkLst>
      </pc:sldChg>
      <pc:sldChg chg="ord">
        <pc:chgData name="齊藤茜" userId="f8ad399d-e774-46b9-b1a0-88cfe2fa1375" providerId="ADAL" clId="{7FFC266A-F0C8-42E2-8208-DEF504AD9F69}" dt="2022-06-28T17:42:37.478" v="974"/>
        <pc:sldMkLst>
          <pc:docMk/>
          <pc:sldMk cId="3637704760" sldId="302"/>
        </pc:sldMkLst>
      </pc:sldChg>
      <pc:sldChg chg="ord">
        <pc:chgData name="齊藤茜" userId="f8ad399d-e774-46b9-b1a0-88cfe2fa1375" providerId="ADAL" clId="{7FFC266A-F0C8-42E2-8208-DEF504AD9F69}" dt="2022-06-28T17:42:37.478" v="974"/>
        <pc:sldMkLst>
          <pc:docMk/>
          <pc:sldMk cId="808679632" sldId="304"/>
        </pc:sldMkLst>
      </pc:sldChg>
      <pc:sldChg chg="del">
        <pc:chgData name="齊藤茜" userId="f8ad399d-e774-46b9-b1a0-88cfe2fa1375" providerId="ADAL" clId="{7FFC266A-F0C8-42E2-8208-DEF504AD9F69}" dt="2022-06-28T17:42:21.951" v="972" actId="47"/>
        <pc:sldMkLst>
          <pc:docMk/>
          <pc:sldMk cId="3908634397" sldId="305"/>
        </pc:sldMkLst>
      </pc:sldChg>
      <pc:sldChg chg="del">
        <pc:chgData name="齊藤茜" userId="f8ad399d-e774-46b9-b1a0-88cfe2fa1375" providerId="ADAL" clId="{7FFC266A-F0C8-42E2-8208-DEF504AD9F69}" dt="2022-06-28T17:42:00.137" v="969" actId="47"/>
        <pc:sldMkLst>
          <pc:docMk/>
          <pc:sldMk cId="2265944067" sldId="306"/>
        </pc:sldMkLst>
      </pc:sldChg>
      <pc:sldChg chg="del">
        <pc:chgData name="齊藤茜" userId="f8ad399d-e774-46b9-b1a0-88cfe2fa1375" providerId="ADAL" clId="{7FFC266A-F0C8-42E2-8208-DEF504AD9F69}" dt="2022-06-28T17:42:48.957" v="975" actId="47"/>
        <pc:sldMkLst>
          <pc:docMk/>
          <pc:sldMk cId="563827105" sldId="307"/>
        </pc:sldMkLst>
      </pc:sldChg>
      <pc:sldChg chg="ord">
        <pc:chgData name="齊藤茜" userId="f8ad399d-e774-46b9-b1a0-88cfe2fa1375" providerId="ADAL" clId="{7FFC266A-F0C8-42E2-8208-DEF504AD9F69}" dt="2022-06-28T17:43:30.615" v="980"/>
        <pc:sldMkLst>
          <pc:docMk/>
          <pc:sldMk cId="304581923" sldId="308"/>
        </pc:sldMkLst>
      </pc:sldChg>
      <pc:sldChg chg="ord">
        <pc:chgData name="齊藤茜" userId="f8ad399d-e774-46b9-b1a0-88cfe2fa1375" providerId="ADAL" clId="{7FFC266A-F0C8-42E2-8208-DEF504AD9F69}" dt="2022-06-28T17:13:27.764" v="909"/>
        <pc:sldMkLst>
          <pc:docMk/>
          <pc:sldMk cId="4283738819" sldId="310"/>
        </pc:sldMkLst>
      </pc:sldChg>
      <pc:sldChg chg="ord">
        <pc:chgData name="齊藤茜" userId="f8ad399d-e774-46b9-b1a0-88cfe2fa1375" providerId="ADAL" clId="{7FFC266A-F0C8-42E2-8208-DEF504AD9F69}" dt="2022-06-28T17:13:27.764" v="909"/>
        <pc:sldMkLst>
          <pc:docMk/>
          <pc:sldMk cId="746817984" sldId="311"/>
        </pc:sldMkLst>
      </pc:sldChg>
      <pc:sldChg chg="del">
        <pc:chgData name="齊藤茜" userId="f8ad399d-e774-46b9-b1a0-88cfe2fa1375" providerId="ADAL" clId="{7FFC266A-F0C8-42E2-8208-DEF504AD9F69}" dt="2022-06-28T17:43:19.054" v="978" actId="47"/>
        <pc:sldMkLst>
          <pc:docMk/>
          <pc:sldMk cId="3979200859" sldId="312"/>
        </pc:sldMkLst>
      </pc:sldChg>
      <pc:sldChg chg="ord">
        <pc:chgData name="齊藤茜" userId="f8ad399d-e774-46b9-b1a0-88cfe2fa1375" providerId="ADAL" clId="{7FFC266A-F0C8-42E2-8208-DEF504AD9F69}" dt="2022-06-28T17:13:27.764" v="909"/>
        <pc:sldMkLst>
          <pc:docMk/>
          <pc:sldMk cId="1692484529" sldId="313"/>
        </pc:sldMkLst>
      </pc:sldChg>
      <pc:sldChg chg="del">
        <pc:chgData name="齊藤茜" userId="f8ad399d-e774-46b9-b1a0-88cfe2fa1375" providerId="ADAL" clId="{7FFC266A-F0C8-42E2-8208-DEF504AD9F69}" dt="2022-06-28T17:41:42.600" v="968" actId="47"/>
        <pc:sldMkLst>
          <pc:docMk/>
          <pc:sldMk cId="3062819210" sldId="317"/>
        </pc:sldMkLst>
      </pc:sldChg>
      <pc:sldChg chg="del">
        <pc:chgData name="齊藤茜" userId="f8ad399d-e774-46b9-b1a0-88cfe2fa1375" providerId="ADAL" clId="{7FFC266A-F0C8-42E2-8208-DEF504AD9F69}" dt="2022-06-28T17:42:50.927" v="976" actId="47"/>
        <pc:sldMkLst>
          <pc:docMk/>
          <pc:sldMk cId="52514841" sldId="320"/>
        </pc:sldMkLst>
      </pc:sldChg>
      <pc:sldChg chg="del">
        <pc:chgData name="齊藤茜" userId="f8ad399d-e774-46b9-b1a0-88cfe2fa1375" providerId="ADAL" clId="{7FFC266A-F0C8-42E2-8208-DEF504AD9F69}" dt="2022-06-28T17:43:14.631" v="977" actId="47"/>
        <pc:sldMkLst>
          <pc:docMk/>
          <pc:sldMk cId="649387382" sldId="321"/>
        </pc:sldMkLst>
      </pc:sldChg>
      <pc:sldChg chg="delSp mod setBg">
        <pc:chgData name="齊藤茜" userId="f8ad399d-e774-46b9-b1a0-88cfe2fa1375" providerId="ADAL" clId="{7FFC266A-F0C8-42E2-8208-DEF504AD9F69}" dt="2022-06-28T17:30:20.427" v="966"/>
        <pc:sldMkLst>
          <pc:docMk/>
          <pc:sldMk cId="3259262042" sldId="327"/>
        </pc:sldMkLst>
        <pc:spChg chg="del">
          <ac:chgData name="齊藤茜" userId="f8ad399d-e774-46b9-b1a0-88cfe2fa1375" providerId="ADAL" clId="{7FFC266A-F0C8-42E2-8208-DEF504AD9F69}" dt="2022-06-28T17:29:00.492" v="962" actId="478"/>
          <ac:spMkLst>
            <pc:docMk/>
            <pc:sldMk cId="3259262042" sldId="327"/>
            <ac:spMk id="111" creationId="{8E53713B-36C2-3C9E-24F7-F2E446F17150}"/>
          </ac:spMkLst>
        </pc:spChg>
        <pc:picChg chg="del">
          <ac:chgData name="齊藤茜" userId="f8ad399d-e774-46b9-b1a0-88cfe2fa1375" providerId="ADAL" clId="{7FFC266A-F0C8-42E2-8208-DEF504AD9F69}" dt="2022-06-28T17:29:03.560" v="963" actId="478"/>
          <ac:picMkLst>
            <pc:docMk/>
            <pc:sldMk cId="3259262042" sldId="327"/>
            <ac:picMk id="109" creationId="{E0E23D91-F6B0-FC2B-2FE1-FB0EC592C856}"/>
          </ac:picMkLst>
        </pc:picChg>
      </pc:sldChg>
      <pc:sldChg chg="ord">
        <pc:chgData name="齊藤茜" userId="f8ad399d-e774-46b9-b1a0-88cfe2fa1375" providerId="ADAL" clId="{7FFC266A-F0C8-42E2-8208-DEF504AD9F69}" dt="2022-06-28T17:14:17.689" v="911"/>
        <pc:sldMkLst>
          <pc:docMk/>
          <pc:sldMk cId="1812266112" sldId="328"/>
        </pc:sldMkLst>
      </pc:sldChg>
      <pc:sldChg chg="ord">
        <pc:chgData name="齊藤茜" userId="f8ad399d-e774-46b9-b1a0-88cfe2fa1375" providerId="ADAL" clId="{7FFC266A-F0C8-42E2-8208-DEF504AD9F69}" dt="2022-06-28T17:14:57.711" v="919"/>
        <pc:sldMkLst>
          <pc:docMk/>
          <pc:sldMk cId="773991591" sldId="329"/>
        </pc:sldMkLst>
      </pc:sldChg>
      <pc:sldChg chg="addSp modSp mod modAnim">
        <pc:chgData name="齊藤茜" userId="f8ad399d-e774-46b9-b1a0-88cfe2fa1375" providerId="ADAL" clId="{7FFC266A-F0C8-42E2-8208-DEF504AD9F69}" dt="2022-06-29T01:54:34.132" v="1412"/>
        <pc:sldMkLst>
          <pc:docMk/>
          <pc:sldMk cId="2512548414" sldId="333"/>
        </pc:sldMkLst>
        <pc:spChg chg="ord">
          <ac:chgData name="齊藤茜" userId="f8ad399d-e774-46b9-b1a0-88cfe2fa1375" providerId="ADAL" clId="{7FFC266A-F0C8-42E2-8208-DEF504AD9F69}" dt="2022-06-28T17:55:08.031" v="984" actId="166"/>
          <ac:spMkLst>
            <pc:docMk/>
            <pc:sldMk cId="2512548414" sldId="333"/>
            <ac:spMk id="2" creationId="{103EA225-A4E0-A206-DDA3-14C0A2AC6BBB}"/>
          </ac:spMkLst>
        </pc:spChg>
        <pc:spChg chg="mod">
          <ac:chgData name="齊藤茜" userId="f8ad399d-e774-46b9-b1a0-88cfe2fa1375" providerId="ADAL" clId="{7FFC266A-F0C8-42E2-8208-DEF504AD9F69}" dt="2022-06-28T17:58:07.959" v="1009" actId="207"/>
          <ac:spMkLst>
            <pc:docMk/>
            <pc:sldMk cId="2512548414" sldId="333"/>
            <ac:spMk id="3" creationId="{AA0F725C-4A12-B31A-AA48-54236BA40458}"/>
          </ac:spMkLst>
        </pc:spChg>
        <pc:spChg chg="add mod">
          <ac:chgData name="齊藤茜" userId="f8ad399d-e774-46b9-b1a0-88cfe2fa1375" providerId="ADAL" clId="{7FFC266A-F0C8-42E2-8208-DEF504AD9F69}" dt="2022-06-28T17:55:24.254" v="989" actId="1076"/>
          <ac:spMkLst>
            <pc:docMk/>
            <pc:sldMk cId="2512548414" sldId="333"/>
            <ac:spMk id="6" creationId="{3DFB6B7A-82A3-7BF3-A24D-72046FD65EFB}"/>
          </ac:spMkLst>
        </pc:spChg>
        <pc:spChg chg="mod">
          <ac:chgData name="齊藤茜" userId="f8ad399d-e774-46b9-b1a0-88cfe2fa1375" providerId="ADAL" clId="{7FFC266A-F0C8-42E2-8208-DEF504AD9F69}" dt="2022-06-28T17:58:30.700" v="1010" actId="1076"/>
          <ac:spMkLst>
            <pc:docMk/>
            <pc:sldMk cId="2512548414" sldId="333"/>
            <ac:spMk id="7" creationId="{4D11DD7E-4ED5-A294-C412-7C4A40E02DB6}"/>
          </ac:spMkLst>
        </pc:spChg>
      </pc:sldChg>
      <pc:sldChg chg="addSp delSp modSp mod modAnim modNotesTx">
        <pc:chgData name="齊藤茜" userId="f8ad399d-e774-46b9-b1a0-88cfe2fa1375" providerId="ADAL" clId="{7FFC266A-F0C8-42E2-8208-DEF504AD9F69}" dt="2022-06-28T16:37:31.737" v="776"/>
        <pc:sldMkLst>
          <pc:docMk/>
          <pc:sldMk cId="4174731628" sldId="339"/>
        </pc:sldMkLst>
        <pc:spChg chg="mod">
          <ac:chgData name="齊藤茜" userId="f8ad399d-e774-46b9-b1a0-88cfe2fa1375" providerId="ADAL" clId="{7FFC266A-F0C8-42E2-8208-DEF504AD9F69}" dt="2022-06-28T15:45:37.052" v="293" actId="1076"/>
          <ac:spMkLst>
            <pc:docMk/>
            <pc:sldMk cId="4174731628" sldId="339"/>
            <ac:spMk id="2" creationId="{103EA225-A4E0-A206-DDA3-14C0A2AC6BBB}"/>
          </ac:spMkLst>
        </pc:spChg>
        <pc:spChg chg="add mod ord">
          <ac:chgData name="齊藤茜" userId="f8ad399d-e774-46b9-b1a0-88cfe2fa1375" providerId="ADAL" clId="{7FFC266A-F0C8-42E2-8208-DEF504AD9F69}" dt="2022-06-28T15:41:59.773" v="174" actId="166"/>
          <ac:spMkLst>
            <pc:docMk/>
            <pc:sldMk cId="4174731628" sldId="339"/>
            <ac:spMk id="5" creationId="{477592B6-9E37-FAB7-34F1-28C72F704CE8}"/>
          </ac:spMkLst>
        </pc:spChg>
        <pc:spChg chg="add mod ord">
          <ac:chgData name="齊藤茜" userId="f8ad399d-e774-46b9-b1a0-88cfe2fa1375" providerId="ADAL" clId="{7FFC266A-F0C8-42E2-8208-DEF504AD9F69}" dt="2022-06-28T15:41:59.773" v="174" actId="166"/>
          <ac:spMkLst>
            <pc:docMk/>
            <pc:sldMk cId="4174731628" sldId="339"/>
            <ac:spMk id="6" creationId="{FFE8D41C-B08E-AC9B-67D4-C10BD4B121BA}"/>
          </ac:spMkLst>
        </pc:spChg>
        <pc:spChg chg="mod ord">
          <ac:chgData name="齊藤茜" userId="f8ad399d-e774-46b9-b1a0-88cfe2fa1375" providerId="ADAL" clId="{7FFC266A-F0C8-42E2-8208-DEF504AD9F69}" dt="2022-06-28T16:35:29.419" v="769" actId="1076"/>
          <ac:spMkLst>
            <pc:docMk/>
            <pc:sldMk cId="4174731628" sldId="339"/>
            <ac:spMk id="9" creationId="{F34BE90A-F6F3-6688-CD48-5B1CA61D9EE9}"/>
          </ac:spMkLst>
        </pc:spChg>
        <pc:spChg chg="mod">
          <ac:chgData name="齊藤茜" userId="f8ad399d-e774-46b9-b1a0-88cfe2fa1375" providerId="ADAL" clId="{7FFC266A-F0C8-42E2-8208-DEF504AD9F69}" dt="2022-06-28T16:35:12.644" v="765" actId="1076"/>
          <ac:spMkLst>
            <pc:docMk/>
            <pc:sldMk cId="4174731628" sldId="339"/>
            <ac:spMk id="12" creationId="{10940774-E33B-2268-8955-EC053E57CF55}"/>
          </ac:spMkLst>
        </pc:spChg>
        <pc:spChg chg="mod ord">
          <ac:chgData name="齊藤茜" userId="f8ad399d-e774-46b9-b1a0-88cfe2fa1375" providerId="ADAL" clId="{7FFC266A-F0C8-42E2-8208-DEF504AD9F69}" dt="2022-06-28T15:41:59.773" v="174" actId="166"/>
          <ac:spMkLst>
            <pc:docMk/>
            <pc:sldMk cId="4174731628" sldId="339"/>
            <ac:spMk id="13" creationId="{987D414F-31CD-0D7E-9C67-516DCF17253E}"/>
          </ac:spMkLst>
        </pc:spChg>
        <pc:spChg chg="add mod">
          <ac:chgData name="齊藤茜" userId="f8ad399d-e774-46b9-b1a0-88cfe2fa1375" providerId="ADAL" clId="{7FFC266A-F0C8-42E2-8208-DEF504AD9F69}" dt="2022-06-28T16:35:27.378" v="768" actId="14100"/>
          <ac:spMkLst>
            <pc:docMk/>
            <pc:sldMk cId="4174731628" sldId="339"/>
            <ac:spMk id="24" creationId="{72FBAC1B-2DEC-9C45-353C-8B200273C5B4}"/>
          </ac:spMkLst>
        </pc:spChg>
        <pc:spChg chg="add del mod">
          <ac:chgData name="齊藤茜" userId="f8ad399d-e774-46b9-b1a0-88cfe2fa1375" providerId="ADAL" clId="{7FFC266A-F0C8-42E2-8208-DEF504AD9F69}" dt="2022-06-28T15:42:45.063" v="184"/>
          <ac:spMkLst>
            <pc:docMk/>
            <pc:sldMk cId="4174731628" sldId="339"/>
            <ac:spMk id="25" creationId="{714DE642-F9EC-9926-D79F-ECEBBDEF0313}"/>
          </ac:spMkLst>
        </pc:spChg>
        <pc:spChg chg="add mod">
          <ac:chgData name="齊藤茜" userId="f8ad399d-e774-46b9-b1a0-88cfe2fa1375" providerId="ADAL" clId="{7FFC266A-F0C8-42E2-8208-DEF504AD9F69}" dt="2022-06-28T15:45:23.347" v="291" actId="1076"/>
          <ac:spMkLst>
            <pc:docMk/>
            <pc:sldMk cId="4174731628" sldId="339"/>
            <ac:spMk id="26" creationId="{7D69A159-D724-FFFA-74B8-9754972ACB50}"/>
          </ac:spMkLst>
        </pc:spChg>
        <pc:spChg chg="add mod">
          <ac:chgData name="齊藤茜" userId="f8ad399d-e774-46b9-b1a0-88cfe2fa1375" providerId="ADAL" clId="{7FFC266A-F0C8-42E2-8208-DEF504AD9F69}" dt="2022-06-28T16:35:20.527" v="766" actId="1076"/>
          <ac:spMkLst>
            <pc:docMk/>
            <pc:sldMk cId="4174731628" sldId="339"/>
            <ac:spMk id="27" creationId="{976D1187-03BE-C05A-C5BD-72DECE22DF34}"/>
          </ac:spMkLst>
        </pc:spChg>
        <pc:picChg chg="mod">
          <ac:chgData name="齊藤茜" userId="f8ad399d-e774-46b9-b1a0-88cfe2fa1375" providerId="ADAL" clId="{7FFC266A-F0C8-42E2-8208-DEF504AD9F69}" dt="2022-06-28T15:01:40.824" v="67" actId="1076"/>
          <ac:picMkLst>
            <pc:docMk/>
            <pc:sldMk cId="4174731628" sldId="339"/>
            <ac:picMk id="11" creationId="{E3C4581C-5C5E-8A41-ADD8-1474B09BE820}"/>
          </ac:picMkLst>
        </pc:picChg>
        <pc:cxnChg chg="add mod">
          <ac:chgData name="齊藤茜" userId="f8ad399d-e774-46b9-b1a0-88cfe2fa1375" providerId="ADAL" clId="{7FFC266A-F0C8-42E2-8208-DEF504AD9F69}" dt="2022-06-28T15:13:14.512" v="115" actId="1076"/>
          <ac:cxnSpMkLst>
            <pc:docMk/>
            <pc:sldMk cId="4174731628" sldId="339"/>
            <ac:cxnSpMk id="4" creationId="{23A9EC17-6172-4A57-17ED-5A2F09D59716}"/>
          </ac:cxnSpMkLst>
        </pc:cxnChg>
        <pc:cxnChg chg="add mod">
          <ac:chgData name="齊藤茜" userId="f8ad399d-e774-46b9-b1a0-88cfe2fa1375" providerId="ADAL" clId="{7FFC266A-F0C8-42E2-8208-DEF504AD9F69}" dt="2022-06-28T15:13:19.466" v="116" actId="1076"/>
          <ac:cxnSpMkLst>
            <pc:docMk/>
            <pc:sldMk cId="4174731628" sldId="339"/>
            <ac:cxnSpMk id="10" creationId="{5B049EF2-B9EF-88BD-1EE3-ED200C2FBFB6}"/>
          </ac:cxnSpMkLst>
        </pc:cxnChg>
      </pc:sldChg>
      <pc:sldChg chg="addSp delSp modSp mod modAnim">
        <pc:chgData name="齊藤茜" userId="f8ad399d-e774-46b9-b1a0-88cfe2fa1375" providerId="ADAL" clId="{7FFC266A-F0C8-42E2-8208-DEF504AD9F69}" dt="2022-06-29T02:34:03.317" v="1546"/>
        <pc:sldMkLst>
          <pc:docMk/>
          <pc:sldMk cId="852880757" sldId="340"/>
        </pc:sldMkLst>
        <pc:spChg chg="mod">
          <ac:chgData name="齊藤茜" userId="f8ad399d-e774-46b9-b1a0-88cfe2fa1375" providerId="ADAL" clId="{7FFC266A-F0C8-42E2-8208-DEF504AD9F69}" dt="2022-06-29T02:10:26.043" v="1541" actId="164"/>
          <ac:spMkLst>
            <pc:docMk/>
            <pc:sldMk cId="852880757" sldId="340"/>
            <ac:spMk id="3" creationId="{5D05FF4F-70E1-5885-982D-2904F918532F}"/>
          </ac:spMkLst>
        </pc:spChg>
        <pc:spChg chg="mod">
          <ac:chgData name="齊藤茜" userId="f8ad399d-e774-46b9-b1a0-88cfe2fa1375" providerId="ADAL" clId="{7FFC266A-F0C8-42E2-8208-DEF504AD9F69}" dt="2022-06-29T02:04:40.125" v="1497" actId="1076"/>
          <ac:spMkLst>
            <pc:docMk/>
            <pc:sldMk cId="852880757" sldId="340"/>
            <ac:spMk id="4" creationId="{33445BC7-00DC-26FD-A283-2A93E3023F54}"/>
          </ac:spMkLst>
        </pc:spChg>
        <pc:spChg chg="del mod">
          <ac:chgData name="齊藤茜" userId="f8ad399d-e774-46b9-b1a0-88cfe2fa1375" providerId="ADAL" clId="{7FFC266A-F0C8-42E2-8208-DEF504AD9F69}" dt="2022-06-28T16:23:40.216" v="699" actId="478"/>
          <ac:spMkLst>
            <pc:docMk/>
            <pc:sldMk cId="852880757" sldId="340"/>
            <ac:spMk id="4" creationId="{DB350DD6-7DF9-F266-B891-9DEBE8682EF9}"/>
          </ac:spMkLst>
        </pc:spChg>
        <pc:spChg chg="del">
          <ac:chgData name="齊藤茜" userId="f8ad399d-e774-46b9-b1a0-88cfe2fa1375" providerId="ADAL" clId="{7FFC266A-F0C8-42E2-8208-DEF504AD9F69}" dt="2022-06-29T00:44:09.665" v="1110" actId="478"/>
          <ac:spMkLst>
            <pc:docMk/>
            <pc:sldMk cId="852880757" sldId="340"/>
            <ac:spMk id="5" creationId="{0BA8989F-40B0-8A08-A194-F5591673A8BC}"/>
          </ac:spMkLst>
        </pc:spChg>
        <pc:spChg chg="del mod">
          <ac:chgData name="齊藤茜" userId="f8ad399d-e774-46b9-b1a0-88cfe2fa1375" providerId="ADAL" clId="{7FFC266A-F0C8-42E2-8208-DEF504AD9F69}" dt="2022-06-28T16:04:16.471" v="460" actId="478"/>
          <ac:spMkLst>
            <pc:docMk/>
            <pc:sldMk cId="852880757" sldId="340"/>
            <ac:spMk id="5" creationId="{6DCD76CD-E2D7-79D1-135F-4966ADAD4FC6}"/>
          </ac:spMkLst>
        </pc:spChg>
        <pc:spChg chg="del">
          <ac:chgData name="齊藤茜" userId="f8ad399d-e774-46b9-b1a0-88cfe2fa1375" providerId="ADAL" clId="{7FFC266A-F0C8-42E2-8208-DEF504AD9F69}" dt="2022-06-28T16:04:20.197" v="461" actId="478"/>
          <ac:spMkLst>
            <pc:docMk/>
            <pc:sldMk cId="852880757" sldId="340"/>
            <ac:spMk id="6" creationId="{C7660106-280E-6F01-1F93-7C19FB140651}"/>
          </ac:spMkLst>
        </pc:spChg>
        <pc:spChg chg="mod ord topLvl">
          <ac:chgData name="齊藤茜" userId="f8ad399d-e774-46b9-b1a0-88cfe2fa1375" providerId="ADAL" clId="{7FFC266A-F0C8-42E2-8208-DEF504AD9F69}" dt="2022-06-29T02:33:27.431" v="1545" actId="113"/>
          <ac:spMkLst>
            <pc:docMk/>
            <pc:sldMk cId="852880757" sldId="340"/>
            <ac:spMk id="6" creationId="{FDA04450-BEC1-E406-9723-2C43035B89F5}"/>
          </ac:spMkLst>
        </pc:spChg>
        <pc:spChg chg="del">
          <ac:chgData name="齊藤茜" userId="f8ad399d-e774-46b9-b1a0-88cfe2fa1375" providerId="ADAL" clId="{7FFC266A-F0C8-42E2-8208-DEF504AD9F69}" dt="2022-06-28T16:04:27.227" v="462" actId="478"/>
          <ac:spMkLst>
            <pc:docMk/>
            <pc:sldMk cId="852880757" sldId="340"/>
            <ac:spMk id="7" creationId="{114CD783-146C-8D4F-3BEE-0607EA961E3B}"/>
          </ac:spMkLst>
        </pc:spChg>
        <pc:spChg chg="del mod ord">
          <ac:chgData name="齊藤茜" userId="f8ad399d-e774-46b9-b1a0-88cfe2fa1375" providerId="ADAL" clId="{7FFC266A-F0C8-42E2-8208-DEF504AD9F69}" dt="2022-06-29T01:07:21.243" v="1387" actId="478"/>
          <ac:spMkLst>
            <pc:docMk/>
            <pc:sldMk cId="852880757" sldId="340"/>
            <ac:spMk id="7" creationId="{F027A5F8-0CD7-B98D-6EA9-8B94A376E8DC}"/>
          </ac:spMkLst>
        </pc:spChg>
        <pc:spChg chg="del">
          <ac:chgData name="齊藤茜" userId="f8ad399d-e774-46b9-b1a0-88cfe2fa1375" providerId="ADAL" clId="{7FFC266A-F0C8-42E2-8208-DEF504AD9F69}" dt="2022-06-28T16:04:30.220" v="463" actId="478"/>
          <ac:spMkLst>
            <pc:docMk/>
            <pc:sldMk cId="852880757" sldId="340"/>
            <ac:spMk id="8" creationId="{7E972C36-A1D1-0DBB-1690-F091727990F5}"/>
          </ac:spMkLst>
        </pc:spChg>
        <pc:spChg chg="mod">
          <ac:chgData name="齊藤茜" userId="f8ad399d-e774-46b9-b1a0-88cfe2fa1375" providerId="ADAL" clId="{7FFC266A-F0C8-42E2-8208-DEF504AD9F69}" dt="2022-06-29T02:06:10.213" v="1514" actId="1076"/>
          <ac:spMkLst>
            <pc:docMk/>
            <pc:sldMk cId="852880757" sldId="340"/>
            <ac:spMk id="9" creationId="{F34BE90A-F6F3-6688-CD48-5B1CA61D9EE9}"/>
          </ac:spMkLst>
        </pc:spChg>
        <pc:spChg chg="del">
          <ac:chgData name="齊藤茜" userId="f8ad399d-e774-46b9-b1a0-88cfe2fa1375" providerId="ADAL" clId="{7FFC266A-F0C8-42E2-8208-DEF504AD9F69}" dt="2022-06-28T16:04:35.118" v="464" actId="478"/>
          <ac:spMkLst>
            <pc:docMk/>
            <pc:sldMk cId="852880757" sldId="340"/>
            <ac:spMk id="10" creationId="{BE50B846-1A16-54AA-102B-9FFBB165EC3F}"/>
          </ac:spMkLst>
        </pc:spChg>
        <pc:spChg chg="mod ord topLvl">
          <ac:chgData name="齊藤茜" userId="f8ad399d-e774-46b9-b1a0-88cfe2fa1375" providerId="ADAL" clId="{7FFC266A-F0C8-42E2-8208-DEF504AD9F69}" dt="2022-06-29T02:11:01.984" v="1542" actId="164"/>
          <ac:spMkLst>
            <pc:docMk/>
            <pc:sldMk cId="852880757" sldId="340"/>
            <ac:spMk id="12" creationId="{10940774-E33B-2268-8955-EC053E57CF55}"/>
          </ac:spMkLst>
        </pc:spChg>
        <pc:spChg chg="add del mod">
          <ac:chgData name="齊藤茜" userId="f8ad399d-e774-46b9-b1a0-88cfe2fa1375" providerId="ADAL" clId="{7FFC266A-F0C8-42E2-8208-DEF504AD9F69}" dt="2022-06-29T02:10:26.043" v="1541" actId="164"/>
          <ac:spMkLst>
            <pc:docMk/>
            <pc:sldMk cId="852880757" sldId="340"/>
            <ac:spMk id="13" creationId="{62E50860-3BC5-5210-BBB5-DF00D8277073}"/>
          </ac:spMkLst>
        </pc:spChg>
        <pc:spChg chg="add mod">
          <ac:chgData name="齊藤茜" userId="f8ad399d-e774-46b9-b1a0-88cfe2fa1375" providerId="ADAL" clId="{7FFC266A-F0C8-42E2-8208-DEF504AD9F69}" dt="2022-06-29T02:04:29.245" v="1495" actId="1076"/>
          <ac:spMkLst>
            <pc:docMk/>
            <pc:sldMk cId="852880757" sldId="340"/>
            <ac:spMk id="14" creationId="{64AEE831-6372-7B8B-92B1-2B55AA0E6B1C}"/>
          </ac:spMkLst>
        </pc:spChg>
        <pc:spChg chg="add del mod">
          <ac:chgData name="齊藤茜" userId="f8ad399d-e774-46b9-b1a0-88cfe2fa1375" providerId="ADAL" clId="{7FFC266A-F0C8-42E2-8208-DEF504AD9F69}" dt="2022-06-29T02:02:12.889" v="1460" actId="478"/>
          <ac:spMkLst>
            <pc:docMk/>
            <pc:sldMk cId="852880757" sldId="340"/>
            <ac:spMk id="15" creationId="{37349FF9-0431-8C21-06B1-00AE0E59C679}"/>
          </ac:spMkLst>
        </pc:spChg>
        <pc:spChg chg="add mod">
          <ac:chgData name="齊藤茜" userId="f8ad399d-e774-46b9-b1a0-88cfe2fa1375" providerId="ADAL" clId="{7FFC266A-F0C8-42E2-8208-DEF504AD9F69}" dt="2022-06-29T02:10:26.043" v="1541" actId="164"/>
          <ac:spMkLst>
            <pc:docMk/>
            <pc:sldMk cId="852880757" sldId="340"/>
            <ac:spMk id="16" creationId="{1B380D8C-9C98-9744-20C5-9ECE7E6F84B5}"/>
          </ac:spMkLst>
        </pc:spChg>
        <pc:spChg chg="add mod">
          <ac:chgData name="齊藤茜" userId="f8ad399d-e774-46b9-b1a0-88cfe2fa1375" providerId="ADAL" clId="{7FFC266A-F0C8-42E2-8208-DEF504AD9F69}" dt="2022-06-29T02:04:23.353" v="1494" actId="1076"/>
          <ac:spMkLst>
            <pc:docMk/>
            <pc:sldMk cId="852880757" sldId="340"/>
            <ac:spMk id="17" creationId="{D2891DD4-B35C-3547-F997-15D3B2F30B86}"/>
          </ac:spMkLst>
        </pc:spChg>
        <pc:spChg chg="add mod">
          <ac:chgData name="齊藤茜" userId="f8ad399d-e774-46b9-b1a0-88cfe2fa1375" providerId="ADAL" clId="{7FFC266A-F0C8-42E2-8208-DEF504AD9F69}" dt="2022-06-29T02:10:26.043" v="1541" actId="164"/>
          <ac:spMkLst>
            <pc:docMk/>
            <pc:sldMk cId="852880757" sldId="340"/>
            <ac:spMk id="18" creationId="{901613F5-5FC5-A9BB-B6CE-BC6A8689AF74}"/>
          </ac:spMkLst>
        </pc:spChg>
        <pc:spChg chg="add mod">
          <ac:chgData name="齊藤茜" userId="f8ad399d-e774-46b9-b1a0-88cfe2fa1375" providerId="ADAL" clId="{7FFC266A-F0C8-42E2-8208-DEF504AD9F69}" dt="2022-06-29T02:33:22.560" v="1544" actId="113"/>
          <ac:spMkLst>
            <pc:docMk/>
            <pc:sldMk cId="852880757" sldId="340"/>
            <ac:spMk id="20" creationId="{438E9316-8BEA-4815-4D9E-242D36569AE5}"/>
          </ac:spMkLst>
        </pc:spChg>
        <pc:spChg chg="add del mod">
          <ac:chgData name="齊藤茜" userId="f8ad399d-e774-46b9-b1a0-88cfe2fa1375" providerId="ADAL" clId="{7FFC266A-F0C8-42E2-8208-DEF504AD9F69}" dt="2022-06-29T00:57:03.502" v="1270" actId="478"/>
          <ac:spMkLst>
            <pc:docMk/>
            <pc:sldMk cId="852880757" sldId="340"/>
            <ac:spMk id="22" creationId="{28A4348D-D97E-DB6E-FCE7-A776C83400AD}"/>
          </ac:spMkLst>
        </pc:spChg>
        <pc:spChg chg="add del mod">
          <ac:chgData name="齊藤茜" userId="f8ad399d-e774-46b9-b1a0-88cfe2fa1375" providerId="ADAL" clId="{7FFC266A-F0C8-42E2-8208-DEF504AD9F69}" dt="2022-06-29T00:57:22.567" v="1278" actId="478"/>
          <ac:spMkLst>
            <pc:docMk/>
            <pc:sldMk cId="852880757" sldId="340"/>
            <ac:spMk id="23" creationId="{C7D4ACFA-1A12-9126-3D00-2A78D19F7F81}"/>
          </ac:spMkLst>
        </pc:spChg>
        <pc:spChg chg="add del mod">
          <ac:chgData name="齊藤茜" userId="f8ad399d-e774-46b9-b1a0-88cfe2fa1375" providerId="ADAL" clId="{7FFC266A-F0C8-42E2-8208-DEF504AD9F69}" dt="2022-06-29T00:57:47.752" v="1282" actId="478"/>
          <ac:spMkLst>
            <pc:docMk/>
            <pc:sldMk cId="852880757" sldId="340"/>
            <ac:spMk id="24" creationId="{86F84166-29D9-F36A-68CA-F6298B0CB67C}"/>
          </ac:spMkLst>
        </pc:spChg>
        <pc:spChg chg="add del mod">
          <ac:chgData name="齊藤茜" userId="f8ad399d-e774-46b9-b1a0-88cfe2fa1375" providerId="ADAL" clId="{7FFC266A-F0C8-42E2-8208-DEF504AD9F69}" dt="2022-06-29T00:57:09.904" v="1273" actId="478"/>
          <ac:spMkLst>
            <pc:docMk/>
            <pc:sldMk cId="852880757" sldId="340"/>
            <ac:spMk id="25" creationId="{222041D2-CDA6-1590-A187-2A30CBF49A2F}"/>
          </ac:spMkLst>
        </pc:spChg>
        <pc:spChg chg="add del mod">
          <ac:chgData name="齊藤茜" userId="f8ad399d-e774-46b9-b1a0-88cfe2fa1375" providerId="ADAL" clId="{7FFC266A-F0C8-42E2-8208-DEF504AD9F69}" dt="2022-06-29T00:57:13.909" v="1274" actId="478"/>
          <ac:spMkLst>
            <pc:docMk/>
            <pc:sldMk cId="852880757" sldId="340"/>
            <ac:spMk id="26" creationId="{4CD9EF29-6E1A-4358-90E6-C399EFE62ED1}"/>
          </ac:spMkLst>
        </pc:spChg>
        <pc:spChg chg="add mod">
          <ac:chgData name="齊藤茜" userId="f8ad399d-e774-46b9-b1a0-88cfe2fa1375" providerId="ADAL" clId="{7FFC266A-F0C8-42E2-8208-DEF504AD9F69}" dt="2022-06-29T02:11:01.984" v="1542" actId="164"/>
          <ac:spMkLst>
            <pc:docMk/>
            <pc:sldMk cId="852880757" sldId="340"/>
            <ac:spMk id="31" creationId="{5DC7EEB2-77FB-14E7-300E-E9C49A61C5EC}"/>
          </ac:spMkLst>
        </pc:spChg>
        <pc:spChg chg="add mod">
          <ac:chgData name="齊藤茜" userId="f8ad399d-e774-46b9-b1a0-88cfe2fa1375" providerId="ADAL" clId="{7FFC266A-F0C8-42E2-8208-DEF504AD9F69}" dt="2022-06-29T02:08:15.672" v="1528" actId="571"/>
          <ac:spMkLst>
            <pc:docMk/>
            <pc:sldMk cId="852880757" sldId="340"/>
            <ac:spMk id="32" creationId="{D7E40943-BDFC-D6B8-D49B-3EA3C60AF7D3}"/>
          </ac:spMkLst>
        </pc:spChg>
        <pc:spChg chg="add mod">
          <ac:chgData name="齊藤茜" userId="f8ad399d-e774-46b9-b1a0-88cfe2fa1375" providerId="ADAL" clId="{7FFC266A-F0C8-42E2-8208-DEF504AD9F69}" dt="2022-06-29T02:08:26.769" v="1531" actId="571"/>
          <ac:spMkLst>
            <pc:docMk/>
            <pc:sldMk cId="852880757" sldId="340"/>
            <ac:spMk id="34" creationId="{1B2DF50A-D443-6B92-4790-1A4856D1245D}"/>
          </ac:spMkLst>
        </pc:spChg>
        <pc:spChg chg="add mod">
          <ac:chgData name="齊藤茜" userId="f8ad399d-e774-46b9-b1a0-88cfe2fa1375" providerId="ADAL" clId="{7FFC266A-F0C8-42E2-8208-DEF504AD9F69}" dt="2022-06-29T02:08:26.769" v="1531" actId="571"/>
          <ac:spMkLst>
            <pc:docMk/>
            <pc:sldMk cId="852880757" sldId="340"/>
            <ac:spMk id="35" creationId="{EF1270B2-D02B-93B0-B0A0-5C516C124AF3}"/>
          </ac:spMkLst>
        </pc:spChg>
        <pc:spChg chg="add mod">
          <ac:chgData name="齊藤茜" userId="f8ad399d-e774-46b9-b1a0-88cfe2fa1375" providerId="ADAL" clId="{7FFC266A-F0C8-42E2-8208-DEF504AD9F69}" dt="2022-06-29T02:08:26.769" v="1531" actId="571"/>
          <ac:spMkLst>
            <pc:docMk/>
            <pc:sldMk cId="852880757" sldId="340"/>
            <ac:spMk id="37" creationId="{8AC8AB00-9E45-224F-31A8-0092A145F942}"/>
          </ac:spMkLst>
        </pc:spChg>
        <pc:grpChg chg="add del mod">
          <ac:chgData name="齊藤茜" userId="f8ad399d-e774-46b9-b1a0-88cfe2fa1375" providerId="ADAL" clId="{7FFC266A-F0C8-42E2-8208-DEF504AD9F69}" dt="2022-06-29T02:06:05.493" v="1513" actId="165"/>
          <ac:grpSpMkLst>
            <pc:docMk/>
            <pc:sldMk cId="852880757" sldId="340"/>
            <ac:grpSpMk id="29" creationId="{19DBB116-3C9F-1183-65DE-C3E69FEE6561}"/>
          </ac:grpSpMkLst>
        </pc:grpChg>
        <pc:grpChg chg="add mod">
          <ac:chgData name="齊藤茜" userId="f8ad399d-e774-46b9-b1a0-88cfe2fa1375" providerId="ADAL" clId="{7FFC266A-F0C8-42E2-8208-DEF504AD9F69}" dt="2022-06-29T02:10:26.043" v="1541" actId="164"/>
          <ac:grpSpMkLst>
            <pc:docMk/>
            <pc:sldMk cId="852880757" sldId="340"/>
            <ac:grpSpMk id="38" creationId="{68533817-B2AA-F5BF-4AFC-B58EDC990554}"/>
          </ac:grpSpMkLst>
        </pc:grpChg>
        <pc:grpChg chg="add mod">
          <ac:chgData name="齊藤茜" userId="f8ad399d-e774-46b9-b1a0-88cfe2fa1375" providerId="ADAL" clId="{7FFC266A-F0C8-42E2-8208-DEF504AD9F69}" dt="2022-06-29T02:11:01.984" v="1542" actId="164"/>
          <ac:grpSpMkLst>
            <pc:docMk/>
            <pc:sldMk cId="852880757" sldId="340"/>
            <ac:grpSpMk id="39" creationId="{47F6A062-EEE3-F9DB-2EDD-32A15BE18790}"/>
          </ac:grpSpMkLst>
        </pc:grpChg>
        <pc:picChg chg="mod ord">
          <ac:chgData name="齊藤茜" userId="f8ad399d-e774-46b9-b1a0-88cfe2fa1375" providerId="ADAL" clId="{7FFC266A-F0C8-42E2-8208-DEF504AD9F69}" dt="2022-06-29T02:10:26.043" v="1541" actId="164"/>
          <ac:picMkLst>
            <pc:docMk/>
            <pc:sldMk cId="852880757" sldId="340"/>
            <ac:picMk id="11" creationId="{E3C4581C-5C5E-8A41-ADD8-1474B09BE820}"/>
          </ac:picMkLst>
        </pc:picChg>
        <pc:picChg chg="add mod">
          <ac:chgData name="齊藤茜" userId="f8ad399d-e774-46b9-b1a0-88cfe2fa1375" providerId="ADAL" clId="{7FFC266A-F0C8-42E2-8208-DEF504AD9F69}" dt="2022-06-29T01:05:33.526" v="1368" actId="1076"/>
          <ac:picMkLst>
            <pc:docMk/>
            <pc:sldMk cId="852880757" sldId="340"/>
            <ac:picMk id="19" creationId="{4B891524-88D6-F459-586C-884656FE4127}"/>
          </ac:picMkLst>
        </pc:picChg>
        <pc:picChg chg="add del mod">
          <ac:chgData name="齊藤茜" userId="f8ad399d-e774-46b9-b1a0-88cfe2fa1375" providerId="ADAL" clId="{7FFC266A-F0C8-42E2-8208-DEF504AD9F69}" dt="2022-06-29T00:57:04.256" v="1271" actId="478"/>
          <ac:picMkLst>
            <pc:docMk/>
            <pc:sldMk cId="852880757" sldId="340"/>
            <ac:picMk id="21" creationId="{C32040F8-FEF3-F911-BCE0-8DFB04179D49}"/>
          </ac:picMkLst>
        </pc:picChg>
        <pc:picChg chg="add del mod topLvl">
          <ac:chgData name="齊藤茜" userId="f8ad399d-e774-46b9-b1a0-88cfe2fa1375" providerId="ADAL" clId="{7FFC266A-F0C8-42E2-8208-DEF504AD9F69}" dt="2022-06-29T02:06:42.874" v="1515" actId="478"/>
          <ac:picMkLst>
            <pc:docMk/>
            <pc:sldMk cId="852880757" sldId="340"/>
            <ac:picMk id="27" creationId="{32EEAF9B-1733-B686-A4B4-95871F7C4B36}"/>
          </ac:picMkLst>
        </pc:picChg>
        <pc:picChg chg="add mod ord topLvl">
          <ac:chgData name="齊藤茜" userId="f8ad399d-e774-46b9-b1a0-88cfe2fa1375" providerId="ADAL" clId="{7FFC266A-F0C8-42E2-8208-DEF504AD9F69}" dt="2022-06-29T02:11:01.984" v="1542" actId="164"/>
          <ac:picMkLst>
            <pc:docMk/>
            <pc:sldMk cId="852880757" sldId="340"/>
            <ac:picMk id="28" creationId="{0D26BD18-71F3-E76C-1F53-E7FC6937AE51}"/>
          </ac:picMkLst>
        </pc:picChg>
        <pc:picChg chg="add del mod">
          <ac:chgData name="齊藤茜" userId="f8ad399d-e774-46b9-b1a0-88cfe2fa1375" providerId="ADAL" clId="{7FFC266A-F0C8-42E2-8208-DEF504AD9F69}" dt="2022-06-29T02:07:15.933" v="1521" actId="478"/>
          <ac:picMkLst>
            <pc:docMk/>
            <pc:sldMk cId="852880757" sldId="340"/>
            <ac:picMk id="30" creationId="{FB2735F5-2805-A9EC-BE9F-3D799986551F}"/>
          </ac:picMkLst>
        </pc:picChg>
        <pc:picChg chg="add mod">
          <ac:chgData name="齊藤茜" userId="f8ad399d-e774-46b9-b1a0-88cfe2fa1375" providerId="ADAL" clId="{7FFC266A-F0C8-42E2-8208-DEF504AD9F69}" dt="2022-06-29T02:08:15.672" v="1528" actId="571"/>
          <ac:picMkLst>
            <pc:docMk/>
            <pc:sldMk cId="852880757" sldId="340"/>
            <ac:picMk id="33" creationId="{BD42FFBE-17CF-8808-6C98-210938439BCA}"/>
          </ac:picMkLst>
        </pc:picChg>
        <pc:picChg chg="add mod">
          <ac:chgData name="齊藤茜" userId="f8ad399d-e774-46b9-b1a0-88cfe2fa1375" providerId="ADAL" clId="{7FFC266A-F0C8-42E2-8208-DEF504AD9F69}" dt="2022-06-29T02:08:26.769" v="1531" actId="571"/>
          <ac:picMkLst>
            <pc:docMk/>
            <pc:sldMk cId="852880757" sldId="340"/>
            <ac:picMk id="36" creationId="{2EAB3874-B4F3-85E6-5E2A-1CCE33787E1F}"/>
          </ac:picMkLst>
        </pc:picChg>
      </pc:sldChg>
      <pc:sldChg chg="modSp mod">
        <pc:chgData name="齊藤茜" userId="f8ad399d-e774-46b9-b1a0-88cfe2fa1375" providerId="ADAL" clId="{7FFC266A-F0C8-42E2-8208-DEF504AD9F69}" dt="2022-06-28T15:16:26.370" v="119" actId="1076"/>
        <pc:sldMkLst>
          <pc:docMk/>
          <pc:sldMk cId="1629150706" sldId="344"/>
        </pc:sldMkLst>
        <pc:picChg chg="mod">
          <ac:chgData name="齊藤茜" userId="f8ad399d-e774-46b9-b1a0-88cfe2fa1375" providerId="ADAL" clId="{7FFC266A-F0C8-42E2-8208-DEF504AD9F69}" dt="2022-06-28T15:16:26.370" v="119" actId="1076"/>
          <ac:picMkLst>
            <pc:docMk/>
            <pc:sldMk cId="1629150706" sldId="344"/>
            <ac:picMk id="10" creationId="{D3874C87-9439-9E4E-1992-D2EE9D0A27B3}"/>
          </ac:picMkLst>
        </pc:picChg>
      </pc:sldChg>
      <pc:sldChg chg="addSp modSp mod">
        <pc:chgData name="齊藤茜" userId="f8ad399d-e774-46b9-b1a0-88cfe2fa1375" providerId="ADAL" clId="{7FFC266A-F0C8-42E2-8208-DEF504AD9F69}" dt="2022-06-28T15:20:28.327" v="135" actId="207"/>
        <pc:sldMkLst>
          <pc:docMk/>
          <pc:sldMk cId="2550435964" sldId="346"/>
        </pc:sldMkLst>
        <pc:spChg chg="mod">
          <ac:chgData name="齊藤茜" userId="f8ad399d-e774-46b9-b1a0-88cfe2fa1375" providerId="ADAL" clId="{7FFC266A-F0C8-42E2-8208-DEF504AD9F69}" dt="2022-06-28T15:20:28.327" v="135" actId="207"/>
          <ac:spMkLst>
            <pc:docMk/>
            <pc:sldMk cId="2550435964" sldId="346"/>
            <ac:spMk id="4" creationId="{11D0F881-2038-3B21-352E-10FFF380E5E1}"/>
          </ac:spMkLst>
        </pc:spChg>
        <pc:spChg chg="mod">
          <ac:chgData name="齊藤茜" userId="f8ad399d-e774-46b9-b1a0-88cfe2fa1375" providerId="ADAL" clId="{7FFC266A-F0C8-42E2-8208-DEF504AD9F69}" dt="2022-06-28T15:20:05.581" v="134" actId="207"/>
          <ac:spMkLst>
            <pc:docMk/>
            <pc:sldMk cId="2550435964" sldId="346"/>
            <ac:spMk id="5" creationId="{899EC19E-752C-072B-BEF8-510CF21598F1}"/>
          </ac:spMkLst>
        </pc:spChg>
        <pc:spChg chg="mod">
          <ac:chgData name="齊藤茜" userId="f8ad399d-e774-46b9-b1a0-88cfe2fa1375" providerId="ADAL" clId="{7FFC266A-F0C8-42E2-8208-DEF504AD9F69}" dt="2022-06-28T15:18:21.623" v="129" actId="207"/>
          <ac:spMkLst>
            <pc:docMk/>
            <pc:sldMk cId="2550435964" sldId="346"/>
            <ac:spMk id="8" creationId="{D5DCE699-96C2-4DC8-F7DE-A04C102346B4}"/>
          </ac:spMkLst>
        </pc:spChg>
        <pc:spChg chg="mod">
          <ac:chgData name="齊藤茜" userId="f8ad399d-e774-46b9-b1a0-88cfe2fa1375" providerId="ADAL" clId="{7FFC266A-F0C8-42E2-8208-DEF504AD9F69}" dt="2022-06-28T15:18:31.254" v="130" actId="207"/>
          <ac:spMkLst>
            <pc:docMk/>
            <pc:sldMk cId="2550435964" sldId="346"/>
            <ac:spMk id="12" creationId="{C4B465C7-0541-4E63-1ECE-18BB66A22F89}"/>
          </ac:spMkLst>
        </pc:spChg>
        <pc:spChg chg="mod">
          <ac:chgData name="齊藤茜" userId="f8ad399d-e774-46b9-b1a0-88cfe2fa1375" providerId="ADAL" clId="{7FFC266A-F0C8-42E2-8208-DEF504AD9F69}" dt="2022-06-28T15:19:00.723" v="131" actId="207"/>
          <ac:spMkLst>
            <pc:docMk/>
            <pc:sldMk cId="2550435964" sldId="346"/>
            <ac:spMk id="17" creationId="{DFC46752-7342-8B4E-E45D-5B489457C517}"/>
          </ac:spMkLst>
        </pc:spChg>
        <pc:spChg chg="mod">
          <ac:chgData name="齊藤茜" userId="f8ad399d-e774-46b9-b1a0-88cfe2fa1375" providerId="ADAL" clId="{7FFC266A-F0C8-42E2-8208-DEF504AD9F69}" dt="2022-06-28T15:19:13.751" v="133" actId="207"/>
          <ac:spMkLst>
            <pc:docMk/>
            <pc:sldMk cId="2550435964" sldId="346"/>
            <ac:spMk id="21" creationId="{3114EDDD-FE40-2CC1-8ACA-563252CD6788}"/>
          </ac:spMkLst>
        </pc:spChg>
        <pc:spChg chg="mod">
          <ac:chgData name="齊藤茜" userId="f8ad399d-e774-46b9-b1a0-88cfe2fa1375" providerId="ADAL" clId="{7FFC266A-F0C8-42E2-8208-DEF504AD9F69}" dt="2022-06-28T15:19:05.275" v="132" actId="207"/>
          <ac:spMkLst>
            <pc:docMk/>
            <pc:sldMk cId="2550435964" sldId="346"/>
            <ac:spMk id="22" creationId="{751B32E1-5A07-005C-F265-40F523CB5FEA}"/>
          </ac:spMkLst>
        </pc:spChg>
        <pc:spChg chg="mod">
          <ac:chgData name="齊藤茜" userId="f8ad399d-e774-46b9-b1a0-88cfe2fa1375" providerId="ADAL" clId="{7FFC266A-F0C8-42E2-8208-DEF504AD9F69}" dt="2022-06-28T15:18:09.001" v="128" actId="207"/>
          <ac:spMkLst>
            <pc:docMk/>
            <pc:sldMk cId="2550435964" sldId="346"/>
            <ac:spMk id="31" creationId="{190B8462-9769-8AEF-4BFB-D5FA453A5BF5}"/>
          </ac:spMkLst>
        </pc:spChg>
        <pc:picChg chg="add mod">
          <ac:chgData name="齊藤茜" userId="f8ad399d-e774-46b9-b1a0-88cfe2fa1375" providerId="ADAL" clId="{7FFC266A-F0C8-42E2-8208-DEF504AD9F69}" dt="2022-06-28T15:17:33.156" v="124" actId="14100"/>
          <ac:picMkLst>
            <pc:docMk/>
            <pc:sldMk cId="2550435964" sldId="346"/>
            <ac:picMk id="49" creationId="{00EB5F95-D41B-B92B-1355-4BCD852FCA06}"/>
          </ac:picMkLst>
        </pc:picChg>
        <pc:picChg chg="add mod">
          <ac:chgData name="齊藤茜" userId="f8ad399d-e774-46b9-b1a0-88cfe2fa1375" providerId="ADAL" clId="{7FFC266A-F0C8-42E2-8208-DEF504AD9F69}" dt="2022-06-28T15:17:43.540" v="127" actId="14100"/>
          <ac:picMkLst>
            <pc:docMk/>
            <pc:sldMk cId="2550435964" sldId="346"/>
            <ac:picMk id="51" creationId="{244A6835-E946-3D84-3AD6-C7DD19E0F04E}"/>
          </ac:picMkLst>
        </pc:picChg>
      </pc:sldChg>
      <pc:sldChg chg="addSp delSp modSp mod">
        <pc:chgData name="齊藤茜" userId="f8ad399d-e774-46b9-b1a0-88cfe2fa1375" providerId="ADAL" clId="{7FFC266A-F0C8-42E2-8208-DEF504AD9F69}" dt="2022-06-28T15:26:50.756" v="163" actId="207"/>
        <pc:sldMkLst>
          <pc:docMk/>
          <pc:sldMk cId="2679486005" sldId="347"/>
        </pc:sldMkLst>
        <pc:spChg chg="mod">
          <ac:chgData name="齊藤茜" userId="f8ad399d-e774-46b9-b1a0-88cfe2fa1375" providerId="ADAL" clId="{7FFC266A-F0C8-42E2-8208-DEF504AD9F69}" dt="2022-06-28T15:24:54.176" v="151" actId="207"/>
          <ac:spMkLst>
            <pc:docMk/>
            <pc:sldMk cId="2679486005" sldId="347"/>
            <ac:spMk id="5" creationId="{899EC19E-752C-072B-BEF8-510CF21598F1}"/>
          </ac:spMkLst>
        </pc:spChg>
        <pc:spChg chg="mod">
          <ac:chgData name="齊藤茜" userId="f8ad399d-e774-46b9-b1a0-88cfe2fa1375" providerId="ADAL" clId="{7FFC266A-F0C8-42E2-8208-DEF504AD9F69}" dt="2022-06-28T15:26:50.756" v="163" actId="207"/>
          <ac:spMkLst>
            <pc:docMk/>
            <pc:sldMk cId="2679486005" sldId="347"/>
            <ac:spMk id="7" creationId="{1C523D60-FD7A-8AB8-96B3-175F6E75F503}"/>
          </ac:spMkLst>
        </pc:spChg>
        <pc:spChg chg="mod">
          <ac:chgData name="齊藤茜" userId="f8ad399d-e774-46b9-b1a0-88cfe2fa1375" providerId="ADAL" clId="{7FFC266A-F0C8-42E2-8208-DEF504AD9F69}" dt="2022-06-28T15:25:39.955" v="157" actId="207"/>
          <ac:spMkLst>
            <pc:docMk/>
            <pc:sldMk cId="2679486005" sldId="347"/>
            <ac:spMk id="8" creationId="{D5DCE699-96C2-4DC8-F7DE-A04C102346B4}"/>
          </ac:spMkLst>
        </pc:spChg>
        <pc:spChg chg="mod">
          <ac:chgData name="齊藤茜" userId="f8ad399d-e774-46b9-b1a0-88cfe2fa1375" providerId="ADAL" clId="{7FFC266A-F0C8-42E2-8208-DEF504AD9F69}" dt="2022-06-28T15:25:43.920" v="158" actId="207"/>
          <ac:spMkLst>
            <pc:docMk/>
            <pc:sldMk cId="2679486005" sldId="347"/>
            <ac:spMk id="9" creationId="{91FD86A9-4331-5D89-F84B-C93653F2894B}"/>
          </ac:spMkLst>
        </pc:spChg>
        <pc:spChg chg="mod">
          <ac:chgData name="齊藤茜" userId="f8ad399d-e774-46b9-b1a0-88cfe2fa1375" providerId="ADAL" clId="{7FFC266A-F0C8-42E2-8208-DEF504AD9F69}" dt="2022-06-28T15:26:11.757" v="160" actId="207"/>
          <ac:spMkLst>
            <pc:docMk/>
            <pc:sldMk cId="2679486005" sldId="347"/>
            <ac:spMk id="12" creationId="{C4B465C7-0541-4E63-1ECE-18BB66A22F89}"/>
          </ac:spMkLst>
        </pc:spChg>
        <pc:spChg chg="mod">
          <ac:chgData name="齊藤茜" userId="f8ad399d-e774-46b9-b1a0-88cfe2fa1375" providerId="ADAL" clId="{7FFC266A-F0C8-42E2-8208-DEF504AD9F69}" dt="2022-06-28T15:25:50.067" v="159" actId="207"/>
          <ac:spMkLst>
            <pc:docMk/>
            <pc:sldMk cId="2679486005" sldId="347"/>
            <ac:spMk id="13" creationId="{5F61932A-5349-74C6-2930-73B496B43B8F}"/>
          </ac:spMkLst>
        </pc:spChg>
        <pc:spChg chg="mod">
          <ac:chgData name="齊藤茜" userId="f8ad399d-e774-46b9-b1a0-88cfe2fa1375" providerId="ADAL" clId="{7FFC266A-F0C8-42E2-8208-DEF504AD9F69}" dt="2022-06-28T15:26:33.795" v="162" actId="207"/>
          <ac:spMkLst>
            <pc:docMk/>
            <pc:sldMk cId="2679486005" sldId="347"/>
            <ac:spMk id="17" creationId="{DFC46752-7342-8B4E-E45D-5B489457C517}"/>
          </ac:spMkLst>
        </pc:spChg>
        <pc:spChg chg="mod">
          <ac:chgData name="齊藤茜" userId="f8ad399d-e774-46b9-b1a0-88cfe2fa1375" providerId="ADAL" clId="{7FFC266A-F0C8-42E2-8208-DEF504AD9F69}" dt="2022-06-28T15:26:28.995" v="161" actId="207"/>
          <ac:spMkLst>
            <pc:docMk/>
            <pc:sldMk cId="2679486005" sldId="347"/>
            <ac:spMk id="20" creationId="{99979EC5-BA10-04FE-71F8-D4EA78CBD163}"/>
          </ac:spMkLst>
        </pc:spChg>
        <pc:spChg chg="mod">
          <ac:chgData name="齊藤茜" userId="f8ad399d-e774-46b9-b1a0-88cfe2fa1375" providerId="ADAL" clId="{7FFC266A-F0C8-42E2-8208-DEF504AD9F69}" dt="2022-06-28T15:25:27.912" v="156" actId="207"/>
          <ac:spMkLst>
            <pc:docMk/>
            <pc:sldMk cId="2679486005" sldId="347"/>
            <ac:spMk id="26" creationId="{6451A33C-8406-C10F-74A5-807CBDB4214F}"/>
          </ac:spMkLst>
        </pc:spChg>
        <pc:spChg chg="mod">
          <ac:chgData name="齊藤茜" userId="f8ad399d-e774-46b9-b1a0-88cfe2fa1375" providerId="ADAL" clId="{7FFC266A-F0C8-42E2-8208-DEF504AD9F69}" dt="2022-06-28T15:25:24.919" v="155" actId="207"/>
          <ac:spMkLst>
            <pc:docMk/>
            <pc:sldMk cId="2679486005" sldId="347"/>
            <ac:spMk id="27" creationId="{B3BD4F82-2351-FC8C-1A57-7749F7B01113}"/>
          </ac:spMkLst>
        </pc:spChg>
        <pc:spChg chg="mod">
          <ac:chgData name="齊藤茜" userId="f8ad399d-e774-46b9-b1a0-88cfe2fa1375" providerId="ADAL" clId="{7FFC266A-F0C8-42E2-8208-DEF504AD9F69}" dt="2022-06-28T15:25:02.596" v="154" actId="1076"/>
          <ac:spMkLst>
            <pc:docMk/>
            <pc:sldMk cId="2679486005" sldId="347"/>
            <ac:spMk id="48" creationId="{48D88081-047B-CBEC-7A81-182245372290}"/>
          </ac:spMkLst>
        </pc:spChg>
        <pc:spChg chg="add del mod">
          <ac:chgData name="齊藤茜" userId="f8ad399d-e774-46b9-b1a0-88cfe2fa1375" providerId="ADAL" clId="{7FFC266A-F0C8-42E2-8208-DEF504AD9F69}" dt="2022-06-28T15:24:30.092" v="149" actId="478"/>
          <ac:spMkLst>
            <pc:docMk/>
            <pc:sldMk cId="2679486005" sldId="347"/>
            <ac:spMk id="49" creationId="{47C7C8C8-992C-7F71-0FEE-DC55A17CF2B8}"/>
          </ac:spMkLst>
        </pc:spChg>
      </pc:sldChg>
      <pc:sldChg chg="addSp delSp modSp mod modAnim">
        <pc:chgData name="齊藤茜" userId="f8ad399d-e774-46b9-b1a0-88cfe2fa1375" providerId="ADAL" clId="{7FFC266A-F0C8-42E2-8208-DEF504AD9F69}" dt="2022-06-29T00:04:43.710" v="1081" actId="14100"/>
        <pc:sldMkLst>
          <pc:docMk/>
          <pc:sldMk cId="655245047" sldId="351"/>
        </pc:sldMkLst>
        <pc:picChg chg="add del mod">
          <ac:chgData name="齊藤茜" userId="f8ad399d-e774-46b9-b1a0-88cfe2fa1375" providerId="ADAL" clId="{7FFC266A-F0C8-42E2-8208-DEF504AD9F69}" dt="2022-06-28T14:31:14.511" v="6" actId="21"/>
          <ac:picMkLst>
            <pc:docMk/>
            <pc:sldMk cId="655245047" sldId="351"/>
            <ac:picMk id="4" creationId="{412A12C8-DC49-9A4B-D656-4754F7D74F8F}"/>
          </ac:picMkLst>
        </pc:picChg>
        <pc:picChg chg="add del mod">
          <ac:chgData name="齊藤茜" userId="f8ad399d-e774-46b9-b1a0-88cfe2fa1375" providerId="ADAL" clId="{7FFC266A-F0C8-42E2-8208-DEF504AD9F69}" dt="2022-06-28T14:31:49.931" v="10" actId="21"/>
          <ac:picMkLst>
            <pc:docMk/>
            <pc:sldMk cId="655245047" sldId="351"/>
            <ac:picMk id="5" creationId="{5E1916A1-A36D-7229-A3E1-6707EBBB18F7}"/>
          </ac:picMkLst>
        </pc:picChg>
        <pc:picChg chg="add mod">
          <ac:chgData name="齊藤茜" userId="f8ad399d-e774-46b9-b1a0-88cfe2fa1375" providerId="ADAL" clId="{7FFC266A-F0C8-42E2-8208-DEF504AD9F69}" dt="2022-06-28T23:54:04.379" v="1046" actId="1076"/>
          <ac:picMkLst>
            <pc:docMk/>
            <pc:sldMk cId="655245047" sldId="351"/>
            <ac:picMk id="8" creationId="{AA88B717-654F-B566-4CC0-F6D16E7A3EB5}"/>
          </ac:picMkLst>
        </pc:picChg>
        <pc:picChg chg="add mod">
          <ac:chgData name="齊藤茜" userId="f8ad399d-e774-46b9-b1a0-88cfe2fa1375" providerId="ADAL" clId="{7FFC266A-F0C8-42E2-8208-DEF504AD9F69}" dt="2022-06-29T00:04:43.710" v="1081" actId="14100"/>
          <ac:picMkLst>
            <pc:docMk/>
            <pc:sldMk cId="655245047" sldId="351"/>
            <ac:picMk id="9" creationId="{75896885-0B9B-1301-A858-2348285E259C}"/>
          </ac:picMkLst>
        </pc:picChg>
        <pc:picChg chg="add mod">
          <ac:chgData name="齊藤茜" userId="f8ad399d-e774-46b9-b1a0-88cfe2fa1375" providerId="ADAL" clId="{7FFC266A-F0C8-42E2-8208-DEF504AD9F69}" dt="2022-06-28T23:52:25.810" v="1036" actId="14100"/>
          <ac:picMkLst>
            <pc:docMk/>
            <pc:sldMk cId="655245047" sldId="351"/>
            <ac:picMk id="14" creationId="{AED8274C-DA50-6B65-396D-E514F9CEF80E}"/>
          </ac:picMkLst>
        </pc:picChg>
        <pc:picChg chg="add del mod">
          <ac:chgData name="齊藤茜" userId="f8ad399d-e774-46b9-b1a0-88cfe2fa1375" providerId="ADAL" clId="{7FFC266A-F0C8-42E2-8208-DEF504AD9F69}" dt="2022-06-28T23:52:43.098" v="1038"/>
          <ac:picMkLst>
            <pc:docMk/>
            <pc:sldMk cId="655245047" sldId="351"/>
            <ac:picMk id="15" creationId="{571B4863-011A-9BC6-A7DD-6A14058FCC29}"/>
          </ac:picMkLst>
        </pc:picChg>
        <pc:cxnChg chg="add mod">
          <ac:chgData name="齊藤茜" userId="f8ad399d-e774-46b9-b1a0-88cfe2fa1375" providerId="ADAL" clId="{7FFC266A-F0C8-42E2-8208-DEF504AD9F69}" dt="2022-06-29T00:04:10.905" v="1079" actId="14100"/>
          <ac:cxnSpMkLst>
            <pc:docMk/>
            <pc:sldMk cId="655245047" sldId="351"/>
            <ac:cxnSpMk id="16" creationId="{394905B3-75FE-1506-62D6-A42768C2BA98}"/>
          </ac:cxnSpMkLst>
        </pc:cxnChg>
      </pc:sldChg>
      <pc:sldChg chg="del ord">
        <pc:chgData name="齊藤茜" userId="f8ad399d-e774-46b9-b1a0-88cfe2fa1375" providerId="ADAL" clId="{7FFC266A-F0C8-42E2-8208-DEF504AD9F69}" dt="2022-06-28T17:16:49.597" v="927" actId="47"/>
        <pc:sldMkLst>
          <pc:docMk/>
          <pc:sldMk cId="1746519151" sldId="352"/>
        </pc:sldMkLst>
      </pc:sldChg>
      <pc:sldChg chg="del ord">
        <pc:chgData name="齊藤茜" userId="f8ad399d-e774-46b9-b1a0-88cfe2fa1375" providerId="ADAL" clId="{7FFC266A-F0C8-42E2-8208-DEF504AD9F69}" dt="2022-06-28T17:16:58.241" v="928" actId="47"/>
        <pc:sldMkLst>
          <pc:docMk/>
          <pc:sldMk cId="3484390940" sldId="353"/>
        </pc:sldMkLst>
      </pc:sldChg>
      <pc:sldChg chg="del ord">
        <pc:chgData name="齊藤茜" userId="f8ad399d-e774-46b9-b1a0-88cfe2fa1375" providerId="ADAL" clId="{7FFC266A-F0C8-42E2-8208-DEF504AD9F69}" dt="2022-06-28T17:15:29.574" v="922" actId="47"/>
        <pc:sldMkLst>
          <pc:docMk/>
          <pc:sldMk cId="2716990826" sldId="354"/>
        </pc:sldMkLst>
      </pc:sldChg>
      <pc:sldChg chg="addSp modSp mod">
        <pc:chgData name="齊藤茜" userId="f8ad399d-e774-46b9-b1a0-88cfe2fa1375" providerId="ADAL" clId="{7FFC266A-F0C8-42E2-8208-DEF504AD9F69}" dt="2022-06-29T00:47:31.673" v="1130" actId="1076"/>
        <pc:sldMkLst>
          <pc:docMk/>
          <pc:sldMk cId="3714343222" sldId="359"/>
        </pc:sldMkLst>
        <pc:spChg chg="mod ord">
          <ac:chgData name="齊藤茜" userId="f8ad399d-e774-46b9-b1a0-88cfe2fa1375" providerId="ADAL" clId="{7FFC266A-F0C8-42E2-8208-DEF504AD9F69}" dt="2022-06-28T17:59:55.845" v="1015" actId="1076"/>
          <ac:spMkLst>
            <pc:docMk/>
            <pc:sldMk cId="3714343222" sldId="359"/>
            <ac:spMk id="2" creationId="{103EA225-A4E0-A206-DDA3-14C0A2AC6BBB}"/>
          </ac:spMkLst>
        </pc:spChg>
        <pc:spChg chg="mod">
          <ac:chgData name="齊藤茜" userId="f8ad399d-e774-46b9-b1a0-88cfe2fa1375" providerId="ADAL" clId="{7FFC266A-F0C8-42E2-8208-DEF504AD9F69}" dt="2022-06-28T18:00:57.213" v="1020" actId="1076"/>
          <ac:spMkLst>
            <pc:docMk/>
            <pc:sldMk cId="3714343222" sldId="359"/>
            <ac:spMk id="7" creationId="{4D11DD7E-4ED5-A294-C412-7C4A40E02DB6}"/>
          </ac:spMkLst>
        </pc:spChg>
        <pc:picChg chg="add mod">
          <ac:chgData name="齊藤茜" userId="f8ad399d-e774-46b9-b1a0-88cfe2fa1375" providerId="ADAL" clId="{7FFC266A-F0C8-42E2-8208-DEF504AD9F69}" dt="2022-06-29T00:47:31.673" v="1130" actId="1076"/>
          <ac:picMkLst>
            <pc:docMk/>
            <pc:sldMk cId="3714343222" sldId="359"/>
            <ac:picMk id="3" creationId="{BEF022D1-448B-178C-A9A6-2E5BDADC783F}"/>
          </ac:picMkLst>
        </pc:picChg>
      </pc:sldChg>
      <pc:sldChg chg="delSp modSp mod delAnim modAnim">
        <pc:chgData name="齊藤茜" userId="f8ad399d-e774-46b9-b1a0-88cfe2fa1375" providerId="ADAL" clId="{7FFC266A-F0C8-42E2-8208-DEF504AD9F69}" dt="2022-06-28T17:40:02.083" v="967" actId="1076"/>
        <pc:sldMkLst>
          <pc:docMk/>
          <pc:sldMk cId="4126284986" sldId="363"/>
        </pc:sldMkLst>
        <pc:spChg chg="mod">
          <ac:chgData name="齊藤茜" userId="f8ad399d-e774-46b9-b1a0-88cfe2fa1375" providerId="ADAL" clId="{7FFC266A-F0C8-42E2-8208-DEF504AD9F69}" dt="2022-06-28T17:03:48.350" v="889" actId="14100"/>
          <ac:spMkLst>
            <pc:docMk/>
            <pc:sldMk cId="4126284986" sldId="363"/>
            <ac:spMk id="2" creationId="{3C79FF75-90CB-6DCE-7BFF-9BBE4D8E72D0}"/>
          </ac:spMkLst>
        </pc:spChg>
        <pc:spChg chg="mod">
          <ac:chgData name="齊藤茜" userId="f8ad399d-e774-46b9-b1a0-88cfe2fa1375" providerId="ADAL" clId="{7FFC266A-F0C8-42E2-8208-DEF504AD9F69}" dt="2022-06-28T17:03:44.323" v="888" actId="14100"/>
          <ac:spMkLst>
            <pc:docMk/>
            <pc:sldMk cId="4126284986" sldId="363"/>
            <ac:spMk id="3" creationId="{81BEC56D-DA97-1407-7A87-99888FA2C89C}"/>
          </ac:spMkLst>
        </pc:spChg>
        <pc:spChg chg="mod">
          <ac:chgData name="齊藤茜" userId="f8ad399d-e774-46b9-b1a0-88cfe2fa1375" providerId="ADAL" clId="{7FFC266A-F0C8-42E2-8208-DEF504AD9F69}" dt="2022-06-28T17:03:39.418" v="886" actId="1076"/>
          <ac:spMkLst>
            <pc:docMk/>
            <pc:sldMk cId="4126284986" sldId="363"/>
            <ac:spMk id="6" creationId="{EEE25400-A498-2E90-D530-51E1CA3E64B4}"/>
          </ac:spMkLst>
        </pc:spChg>
        <pc:spChg chg="mod">
          <ac:chgData name="齊藤茜" userId="f8ad399d-e774-46b9-b1a0-88cfe2fa1375" providerId="ADAL" clId="{7FFC266A-F0C8-42E2-8208-DEF504AD9F69}" dt="2022-06-28T17:06:40.291" v="898" actId="1076"/>
          <ac:spMkLst>
            <pc:docMk/>
            <pc:sldMk cId="4126284986" sldId="363"/>
            <ac:spMk id="8" creationId="{006D1B0A-0A36-C19F-AD28-452353087D72}"/>
          </ac:spMkLst>
        </pc:spChg>
        <pc:spChg chg="mod">
          <ac:chgData name="齊藤茜" userId="f8ad399d-e774-46b9-b1a0-88cfe2fa1375" providerId="ADAL" clId="{7FFC266A-F0C8-42E2-8208-DEF504AD9F69}" dt="2022-06-28T17:01:37.517" v="876"/>
          <ac:spMkLst>
            <pc:docMk/>
            <pc:sldMk cId="4126284986" sldId="363"/>
            <ac:spMk id="17" creationId="{BE709CC6-A708-BD1C-105B-2E4A70E2064B}"/>
          </ac:spMkLst>
        </pc:spChg>
        <pc:spChg chg="del mod">
          <ac:chgData name="齊藤茜" userId="f8ad399d-e774-46b9-b1a0-88cfe2fa1375" providerId="ADAL" clId="{7FFC266A-F0C8-42E2-8208-DEF504AD9F69}" dt="2022-06-28T17:04:01.277" v="892" actId="478"/>
          <ac:spMkLst>
            <pc:docMk/>
            <pc:sldMk cId="4126284986" sldId="363"/>
            <ac:spMk id="36" creationId="{D6DA7033-1D72-97C1-2768-02CAACC2B8E5}"/>
          </ac:spMkLst>
        </pc:spChg>
        <pc:grpChg chg="del">
          <ac:chgData name="齊藤茜" userId="f8ad399d-e774-46b9-b1a0-88cfe2fa1375" providerId="ADAL" clId="{7FFC266A-F0C8-42E2-8208-DEF504AD9F69}" dt="2022-06-28T17:03:54.414" v="890" actId="478"/>
          <ac:grpSpMkLst>
            <pc:docMk/>
            <pc:sldMk cId="4126284986" sldId="363"/>
            <ac:grpSpMk id="28" creationId="{2CEF0DA0-DE6C-74E6-25AB-3CB33DD3DD4D}"/>
          </ac:grpSpMkLst>
        </pc:grpChg>
        <pc:grpChg chg="mod">
          <ac:chgData name="齊藤茜" userId="f8ad399d-e774-46b9-b1a0-88cfe2fa1375" providerId="ADAL" clId="{7FFC266A-F0C8-42E2-8208-DEF504AD9F69}" dt="2022-06-28T17:40:02.083" v="967" actId="1076"/>
          <ac:grpSpMkLst>
            <pc:docMk/>
            <pc:sldMk cId="4126284986" sldId="363"/>
            <ac:grpSpMk id="38" creationId="{559DEA67-818F-AA45-F658-FFD90D7910CC}"/>
          </ac:grpSpMkLst>
        </pc:grpChg>
        <pc:grpChg chg="mod">
          <ac:chgData name="齊藤茜" userId="f8ad399d-e774-46b9-b1a0-88cfe2fa1375" providerId="ADAL" clId="{7FFC266A-F0C8-42E2-8208-DEF504AD9F69}" dt="2022-06-28T17:06:50.523" v="900" actId="1076"/>
          <ac:grpSpMkLst>
            <pc:docMk/>
            <pc:sldMk cId="4126284986" sldId="363"/>
            <ac:grpSpMk id="39" creationId="{B6C5E92D-747F-4E1E-37A2-A4A5A48DE913}"/>
          </ac:grpSpMkLst>
        </pc:grpChg>
      </pc:sldChg>
      <pc:sldChg chg="modSp mod">
        <pc:chgData name="齊藤茜" userId="f8ad399d-e774-46b9-b1a0-88cfe2fa1375" providerId="ADAL" clId="{7FFC266A-F0C8-42E2-8208-DEF504AD9F69}" dt="2022-06-29T02:38:33.586" v="1569" actId="1076"/>
        <pc:sldMkLst>
          <pc:docMk/>
          <pc:sldMk cId="3219648674" sldId="364"/>
        </pc:sldMkLst>
        <pc:spChg chg="mod">
          <ac:chgData name="齊藤茜" userId="f8ad399d-e774-46b9-b1a0-88cfe2fa1375" providerId="ADAL" clId="{7FFC266A-F0C8-42E2-8208-DEF504AD9F69}" dt="2022-06-29T02:38:33.586" v="1569" actId="1076"/>
          <ac:spMkLst>
            <pc:docMk/>
            <pc:sldMk cId="3219648674" sldId="364"/>
            <ac:spMk id="2" creationId="{9DD1553C-A4A1-E465-B81E-7433A263CD11}"/>
          </ac:spMkLst>
        </pc:spChg>
        <pc:spChg chg="mod">
          <ac:chgData name="齊藤茜" userId="f8ad399d-e774-46b9-b1a0-88cfe2fa1375" providerId="ADAL" clId="{7FFC266A-F0C8-42E2-8208-DEF504AD9F69}" dt="2022-06-29T02:37:37.846" v="1559" actId="207"/>
          <ac:spMkLst>
            <pc:docMk/>
            <pc:sldMk cId="3219648674" sldId="364"/>
            <ac:spMk id="16" creationId="{7E8BA59C-00CC-2572-B2B1-E24440B2C65E}"/>
          </ac:spMkLst>
        </pc:spChg>
        <pc:spChg chg="mod">
          <ac:chgData name="齊藤茜" userId="f8ad399d-e774-46b9-b1a0-88cfe2fa1375" providerId="ADAL" clId="{7FFC266A-F0C8-42E2-8208-DEF504AD9F69}" dt="2022-06-29T02:38:24.150" v="1567" actId="1076"/>
          <ac:spMkLst>
            <pc:docMk/>
            <pc:sldMk cId="3219648674" sldId="364"/>
            <ac:spMk id="17" creationId="{A8470B7A-E8C4-3F47-7D04-68640CD8354F}"/>
          </ac:spMkLst>
        </pc:spChg>
        <pc:spChg chg="mod">
          <ac:chgData name="齊藤茜" userId="f8ad399d-e774-46b9-b1a0-88cfe2fa1375" providerId="ADAL" clId="{7FFC266A-F0C8-42E2-8208-DEF504AD9F69}" dt="2022-06-29T02:38:28.603" v="1568" actId="1076"/>
          <ac:spMkLst>
            <pc:docMk/>
            <pc:sldMk cId="3219648674" sldId="364"/>
            <ac:spMk id="18" creationId="{04F6124B-00CF-8160-BF9A-20345504DAD5}"/>
          </ac:spMkLst>
        </pc:spChg>
        <pc:spChg chg="mod">
          <ac:chgData name="齊藤茜" userId="f8ad399d-e774-46b9-b1a0-88cfe2fa1375" providerId="ADAL" clId="{7FFC266A-F0C8-42E2-8208-DEF504AD9F69}" dt="2022-06-29T02:37:55.510" v="1562" actId="207"/>
          <ac:spMkLst>
            <pc:docMk/>
            <pc:sldMk cId="3219648674" sldId="364"/>
            <ac:spMk id="19" creationId="{5AB9838C-9521-E2D0-CACA-3363E8A37C0B}"/>
          </ac:spMkLst>
        </pc:spChg>
      </pc:sldChg>
    </pc:docChg>
  </pc:docChgLst>
  <pc:docChgLst>
    <pc:chgData name="齊藤茜" userId="S::saito-akane-plusdojo2022@seplus2016.onmicrosoft.com::f8ad399d-e774-46b9-b1a0-88cfe2fa1375" providerId="AD" clId="Web-{F57451A5-B299-1E39-9FB7-C4AD4F841DE2}"/>
    <pc:docChg chg="addSld delSld modSld sldOrd">
      <pc:chgData name="齊藤茜" userId="S::saito-akane-plusdojo2022@seplus2016.onmicrosoft.com::f8ad399d-e774-46b9-b1a0-88cfe2fa1375" providerId="AD" clId="Web-{F57451A5-B299-1E39-9FB7-C4AD4F841DE2}" dt="2022-06-27T07:27:27.857" v="1949" actId="1076"/>
      <pc:docMkLst>
        <pc:docMk/>
      </pc:docMkLst>
      <pc:sldChg chg="modSp">
        <pc:chgData name="齊藤茜" userId="S::saito-akane-plusdojo2022@seplus2016.onmicrosoft.com::f8ad399d-e774-46b9-b1a0-88cfe2fa1375" providerId="AD" clId="Web-{F57451A5-B299-1E39-9FB7-C4AD4F841DE2}" dt="2022-06-27T07:27:27.857" v="1949" actId="1076"/>
        <pc:sldMkLst>
          <pc:docMk/>
          <pc:sldMk cId="2889795568" sldId="274"/>
        </pc:sldMkLst>
        <pc:picChg chg="mod">
          <ac:chgData name="齊藤茜" userId="S::saito-akane-plusdojo2022@seplus2016.onmicrosoft.com::f8ad399d-e774-46b9-b1a0-88cfe2fa1375" providerId="AD" clId="Web-{F57451A5-B299-1E39-9FB7-C4AD4F841DE2}" dt="2022-06-27T07:27:27.857" v="1949" actId="1076"/>
          <ac:picMkLst>
            <pc:docMk/>
            <pc:sldMk cId="2889795568" sldId="274"/>
            <ac:picMk id="6" creationId="{C2B4DF84-DB03-FC4C-DAB7-6B9501712588}"/>
          </ac:picMkLst>
        </pc:picChg>
      </pc:sldChg>
      <pc:sldChg chg="modSp">
        <pc:chgData name="齊藤茜" userId="S::saito-akane-plusdojo2022@seplus2016.onmicrosoft.com::f8ad399d-e774-46b9-b1a0-88cfe2fa1375" providerId="AD" clId="Web-{F57451A5-B299-1E39-9FB7-C4AD4F841DE2}" dt="2022-06-27T02:00:08.326" v="476" actId="20577"/>
        <pc:sldMkLst>
          <pc:docMk/>
          <pc:sldMk cId="2062779944" sldId="275"/>
        </pc:sldMkLst>
        <pc:spChg chg="mod">
          <ac:chgData name="齊藤茜" userId="S::saito-akane-plusdojo2022@seplus2016.onmicrosoft.com::f8ad399d-e774-46b9-b1a0-88cfe2fa1375" providerId="AD" clId="Web-{F57451A5-B299-1E39-9FB7-C4AD4F841DE2}" dt="2022-06-27T02:00:08.326" v="476" actId="20577"/>
          <ac:spMkLst>
            <pc:docMk/>
            <pc:sldMk cId="2062779944" sldId="275"/>
            <ac:spMk id="3" creationId="{DF16BFE6-A1C3-4DEC-53E1-D5551CD2C25B}"/>
          </ac:spMkLst>
        </pc:spChg>
      </pc:sldChg>
      <pc:sldChg chg="modSp modNotes">
        <pc:chgData name="齊藤茜" userId="S::saito-akane-plusdojo2022@seplus2016.onmicrosoft.com::f8ad399d-e774-46b9-b1a0-88cfe2fa1375" providerId="AD" clId="Web-{F57451A5-B299-1E39-9FB7-C4AD4F841DE2}" dt="2022-06-27T06:32:32.657" v="1769"/>
        <pc:sldMkLst>
          <pc:docMk/>
          <pc:sldMk cId="2532126774" sldId="280"/>
        </pc:sldMkLst>
        <pc:spChg chg="mod">
          <ac:chgData name="齊藤茜" userId="S::saito-akane-plusdojo2022@seplus2016.onmicrosoft.com::f8ad399d-e774-46b9-b1a0-88cfe2fa1375" providerId="AD" clId="Web-{F57451A5-B299-1E39-9FB7-C4AD4F841DE2}" dt="2022-06-27T02:44:58.159" v="876" actId="1076"/>
          <ac:spMkLst>
            <pc:docMk/>
            <pc:sldMk cId="2532126774" sldId="280"/>
            <ac:spMk id="36" creationId="{D6DA7033-1D72-97C1-2768-02CAACC2B8E5}"/>
          </ac:spMkLst>
        </pc:spChg>
      </pc:sldChg>
      <pc:sldChg chg="modNotes">
        <pc:chgData name="齊藤茜" userId="S::saito-akane-plusdojo2022@seplus2016.onmicrosoft.com::f8ad399d-e774-46b9-b1a0-88cfe2fa1375" providerId="AD" clId="Web-{F57451A5-B299-1E39-9FB7-C4AD4F841DE2}" dt="2022-06-27T06:32:58.971" v="1789"/>
        <pc:sldMkLst>
          <pc:docMk/>
          <pc:sldMk cId="3930049080" sldId="281"/>
        </pc:sldMkLst>
      </pc:sldChg>
      <pc:sldChg chg="addSp delSp modSp">
        <pc:chgData name="齊藤茜" userId="S::saito-akane-plusdojo2022@seplus2016.onmicrosoft.com::f8ad399d-e774-46b9-b1a0-88cfe2fa1375" providerId="AD" clId="Web-{F57451A5-B299-1E39-9FB7-C4AD4F841DE2}" dt="2022-06-27T04:10:40.781" v="1224"/>
        <pc:sldMkLst>
          <pc:docMk/>
          <pc:sldMk cId="3865503000" sldId="282"/>
        </pc:sldMkLst>
        <pc:spChg chg="topLvl">
          <ac:chgData name="齊藤茜" userId="S::saito-akane-plusdojo2022@seplus2016.onmicrosoft.com::f8ad399d-e774-46b9-b1a0-88cfe2fa1375" providerId="AD" clId="Web-{F57451A5-B299-1E39-9FB7-C4AD4F841DE2}" dt="2022-06-27T01:22:59.112" v="0"/>
          <ac:spMkLst>
            <pc:docMk/>
            <pc:sldMk cId="3865503000" sldId="282"/>
            <ac:spMk id="2" creationId="{88DD7FD1-E73B-8867-C129-426EE2CAA4EC}"/>
          </ac:spMkLst>
        </pc:spChg>
        <pc:spChg chg="mod topLvl">
          <ac:chgData name="齊藤茜" userId="S::saito-akane-plusdojo2022@seplus2016.onmicrosoft.com::f8ad399d-e774-46b9-b1a0-88cfe2fa1375" providerId="AD" clId="Web-{F57451A5-B299-1E39-9FB7-C4AD4F841DE2}" dt="2022-06-27T01:24:33.067" v="11" actId="20577"/>
          <ac:spMkLst>
            <pc:docMk/>
            <pc:sldMk cId="3865503000" sldId="282"/>
            <ac:spMk id="3" creationId="{6857E50F-604E-34A9-D5A4-CCA808A3E5C2}"/>
          </ac:spMkLst>
        </pc:spChg>
        <pc:spChg chg="topLvl">
          <ac:chgData name="齊藤茜" userId="S::saito-akane-plusdojo2022@seplus2016.onmicrosoft.com::f8ad399d-e774-46b9-b1a0-88cfe2fa1375" providerId="AD" clId="Web-{F57451A5-B299-1E39-9FB7-C4AD4F841DE2}" dt="2022-06-27T01:22:59.112" v="0"/>
          <ac:spMkLst>
            <pc:docMk/>
            <pc:sldMk cId="3865503000" sldId="282"/>
            <ac:spMk id="20" creationId="{0BFB7177-463C-0E0F-AFB5-DFD25C512F03}"/>
          </ac:spMkLst>
        </pc:spChg>
        <pc:spChg chg="topLvl">
          <ac:chgData name="齊藤茜" userId="S::saito-akane-plusdojo2022@seplus2016.onmicrosoft.com::f8ad399d-e774-46b9-b1a0-88cfe2fa1375" providerId="AD" clId="Web-{F57451A5-B299-1E39-9FB7-C4AD4F841DE2}" dt="2022-06-27T01:22:59.112" v="0"/>
          <ac:spMkLst>
            <pc:docMk/>
            <pc:sldMk cId="3865503000" sldId="282"/>
            <ac:spMk id="29" creationId="{0771E819-F6EF-5AC0-37B9-DB94B101960C}"/>
          </ac:spMkLst>
        </pc:spChg>
        <pc:spChg chg="topLvl">
          <ac:chgData name="齊藤茜" userId="S::saito-akane-plusdojo2022@seplus2016.onmicrosoft.com::f8ad399d-e774-46b9-b1a0-88cfe2fa1375" providerId="AD" clId="Web-{F57451A5-B299-1E39-9FB7-C4AD4F841DE2}" dt="2022-06-27T01:22:59.112" v="0"/>
          <ac:spMkLst>
            <pc:docMk/>
            <pc:sldMk cId="3865503000" sldId="282"/>
            <ac:spMk id="50" creationId="{16382809-0C92-25EA-F8F0-040CF1AEBBE4}"/>
          </ac:spMkLst>
        </pc:spChg>
        <pc:grpChg chg="topLvl">
          <ac:chgData name="齊藤茜" userId="S::saito-akane-plusdojo2022@seplus2016.onmicrosoft.com::f8ad399d-e774-46b9-b1a0-88cfe2fa1375" providerId="AD" clId="Web-{F57451A5-B299-1E39-9FB7-C4AD4F841DE2}" dt="2022-06-27T01:22:59.112" v="0"/>
          <ac:grpSpMkLst>
            <pc:docMk/>
            <pc:sldMk cId="3865503000" sldId="282"/>
            <ac:grpSpMk id="5" creationId="{0506E5A0-5F24-C9FD-F189-CC70F22F419A}"/>
          </ac:grpSpMkLst>
        </pc:grpChg>
        <pc:grpChg chg="add mod">
          <ac:chgData name="齊藤茜" userId="S::saito-akane-plusdojo2022@seplus2016.onmicrosoft.com::f8ad399d-e774-46b9-b1a0-88cfe2fa1375" providerId="AD" clId="Web-{F57451A5-B299-1E39-9FB7-C4AD4F841DE2}" dt="2022-06-27T01:24:08.238" v="6" actId="1076"/>
          <ac:grpSpMkLst>
            <pc:docMk/>
            <pc:sldMk cId="3865503000" sldId="282"/>
            <ac:grpSpMk id="8" creationId="{2E822EF8-D298-E7DA-D31D-0276606FE60A}"/>
          </ac:grpSpMkLst>
        </pc:grpChg>
        <pc:grpChg chg="topLvl">
          <ac:chgData name="齊藤茜" userId="S::saito-akane-plusdojo2022@seplus2016.onmicrosoft.com::f8ad399d-e774-46b9-b1a0-88cfe2fa1375" providerId="AD" clId="Web-{F57451A5-B299-1E39-9FB7-C4AD4F841DE2}" dt="2022-06-27T01:22:59.112" v="0"/>
          <ac:grpSpMkLst>
            <pc:docMk/>
            <pc:sldMk cId="3865503000" sldId="282"/>
            <ac:grpSpMk id="12" creationId="{0AE6315D-8BD0-EDB2-3E2C-5AC2EF4812A1}"/>
          </ac:grpSpMkLst>
        </pc:grpChg>
        <pc:grpChg chg="topLvl">
          <ac:chgData name="齊藤茜" userId="S::saito-akane-plusdojo2022@seplus2016.onmicrosoft.com::f8ad399d-e774-46b9-b1a0-88cfe2fa1375" providerId="AD" clId="Web-{F57451A5-B299-1E39-9FB7-C4AD4F841DE2}" dt="2022-06-27T01:22:59.112" v="0"/>
          <ac:grpSpMkLst>
            <pc:docMk/>
            <pc:sldMk cId="3865503000" sldId="282"/>
            <ac:grpSpMk id="24" creationId="{9C8D4DA1-37AF-D1F9-A06E-01BE98E02C28}"/>
          </ac:grpSpMkLst>
        </pc:grpChg>
        <pc:grpChg chg="topLvl">
          <ac:chgData name="齊藤茜" userId="S::saito-akane-plusdojo2022@seplus2016.onmicrosoft.com::f8ad399d-e774-46b9-b1a0-88cfe2fa1375" providerId="AD" clId="Web-{F57451A5-B299-1E39-9FB7-C4AD4F841DE2}" dt="2022-06-27T01:22:59.112" v="0"/>
          <ac:grpSpMkLst>
            <pc:docMk/>
            <pc:sldMk cId="3865503000" sldId="282"/>
            <ac:grpSpMk id="30" creationId="{EA418040-84C5-8F8C-8118-1A45649B2202}"/>
          </ac:grpSpMkLst>
        </pc:grpChg>
        <pc:grpChg chg="del mod topLvl">
          <ac:chgData name="齊藤茜" userId="S::saito-akane-plusdojo2022@seplus2016.onmicrosoft.com::f8ad399d-e774-46b9-b1a0-88cfe2fa1375" providerId="AD" clId="Web-{F57451A5-B299-1E39-9FB7-C4AD4F841DE2}" dt="2022-06-27T04:09:18.918" v="1199"/>
          <ac:grpSpMkLst>
            <pc:docMk/>
            <pc:sldMk cId="3865503000" sldId="282"/>
            <ac:grpSpMk id="36" creationId="{0F6D6471-02BA-4B80-C88C-726C36CDA9B5}"/>
          </ac:grpSpMkLst>
        </pc:grpChg>
        <pc:grpChg chg="del">
          <ac:chgData name="齊藤茜" userId="S::saito-akane-plusdojo2022@seplus2016.onmicrosoft.com::f8ad399d-e774-46b9-b1a0-88cfe2fa1375" providerId="AD" clId="Web-{F57451A5-B299-1E39-9FB7-C4AD4F841DE2}" dt="2022-06-27T01:22:59.112" v="0"/>
          <ac:grpSpMkLst>
            <pc:docMk/>
            <pc:sldMk cId="3865503000" sldId="282"/>
            <ac:grpSpMk id="42" creationId="{0C3FB8FB-BED0-8F6E-3FAF-4FA12C66C7C2}"/>
          </ac:grpSpMkLst>
        </pc:grpChg>
        <pc:picChg chg="del mod topLvl">
          <ac:chgData name="齊藤茜" userId="S::saito-akane-plusdojo2022@seplus2016.onmicrosoft.com::f8ad399d-e774-46b9-b1a0-88cfe2fa1375" providerId="AD" clId="Web-{F57451A5-B299-1E39-9FB7-C4AD4F841DE2}" dt="2022-06-27T04:10:38.218" v="1223"/>
          <ac:picMkLst>
            <pc:docMk/>
            <pc:sldMk cId="3865503000" sldId="282"/>
            <ac:picMk id="37" creationId="{7AEF2531-7C7E-8956-024B-7AF3561414A9}"/>
          </ac:picMkLst>
        </pc:picChg>
        <pc:picChg chg="del mod topLvl">
          <ac:chgData name="齊藤茜" userId="S::saito-akane-plusdojo2022@seplus2016.onmicrosoft.com::f8ad399d-e774-46b9-b1a0-88cfe2fa1375" providerId="AD" clId="Web-{F57451A5-B299-1E39-9FB7-C4AD4F841DE2}" dt="2022-06-27T04:10:29.358" v="1220"/>
          <ac:picMkLst>
            <pc:docMk/>
            <pc:sldMk cId="3865503000" sldId="282"/>
            <ac:picMk id="38" creationId="{A0B802A7-7D89-B9E4-BA7E-D38DD97CB715}"/>
          </ac:picMkLst>
        </pc:picChg>
        <pc:picChg chg="del mod topLvl">
          <ac:chgData name="齊藤茜" userId="S::saito-akane-plusdojo2022@seplus2016.onmicrosoft.com::f8ad399d-e774-46b9-b1a0-88cfe2fa1375" providerId="AD" clId="Web-{F57451A5-B299-1E39-9FB7-C4AD4F841DE2}" dt="2022-06-27T04:10:32.609" v="1221"/>
          <ac:picMkLst>
            <pc:docMk/>
            <pc:sldMk cId="3865503000" sldId="282"/>
            <ac:picMk id="39" creationId="{FB4F5BED-F591-B905-35EA-25CDB4DF5E7F}"/>
          </ac:picMkLst>
        </pc:picChg>
        <pc:picChg chg="del mod topLvl">
          <ac:chgData name="齊藤茜" userId="S::saito-akane-plusdojo2022@seplus2016.onmicrosoft.com::f8ad399d-e774-46b9-b1a0-88cfe2fa1375" providerId="AD" clId="Web-{F57451A5-B299-1E39-9FB7-C4AD4F841DE2}" dt="2022-06-27T04:10:34.702" v="1222"/>
          <ac:picMkLst>
            <pc:docMk/>
            <pc:sldMk cId="3865503000" sldId="282"/>
            <ac:picMk id="40" creationId="{A2E53083-DEAE-62EE-D723-0A9865FE75B6}"/>
          </ac:picMkLst>
        </pc:picChg>
        <pc:picChg chg="del mod topLvl">
          <ac:chgData name="齊藤茜" userId="S::saito-akane-plusdojo2022@seplus2016.onmicrosoft.com::f8ad399d-e774-46b9-b1a0-88cfe2fa1375" providerId="AD" clId="Web-{F57451A5-B299-1E39-9FB7-C4AD4F841DE2}" dt="2022-06-27T04:10:40.781" v="1224"/>
          <ac:picMkLst>
            <pc:docMk/>
            <pc:sldMk cId="3865503000" sldId="282"/>
            <ac:picMk id="41" creationId="{479B0112-87BE-4E93-9FB0-D6E64E57B6C6}"/>
          </ac:picMkLst>
        </pc:picChg>
        <pc:picChg chg="add mod">
          <ac:chgData name="齊藤茜" userId="S::saito-akane-plusdojo2022@seplus2016.onmicrosoft.com::f8ad399d-e774-46b9-b1a0-88cfe2fa1375" providerId="AD" clId="Web-{F57451A5-B299-1E39-9FB7-C4AD4F841DE2}" dt="2022-06-27T04:09:34.794" v="1210" actId="1076"/>
          <ac:picMkLst>
            <pc:docMk/>
            <pc:sldMk cId="3865503000" sldId="282"/>
            <ac:picMk id="42" creationId="{3EB3457A-2ADC-3DF8-1834-02D432ED0998}"/>
          </ac:picMkLst>
        </pc:picChg>
        <pc:picChg chg="add mod">
          <ac:chgData name="齊藤茜" userId="S::saito-akane-plusdojo2022@seplus2016.onmicrosoft.com::f8ad399d-e774-46b9-b1a0-88cfe2fa1375" providerId="AD" clId="Web-{F57451A5-B299-1E39-9FB7-C4AD4F841DE2}" dt="2022-06-27T04:10:03.529" v="1217" actId="1076"/>
          <ac:picMkLst>
            <pc:docMk/>
            <pc:sldMk cId="3865503000" sldId="282"/>
            <ac:picMk id="57" creationId="{7B9D26BB-CCE5-EBF5-9981-9C5EDEE082A5}"/>
          </ac:picMkLst>
        </pc:picChg>
        <pc:picChg chg="add mod">
          <ac:chgData name="齊藤茜" userId="S::saito-akane-plusdojo2022@seplus2016.onmicrosoft.com::f8ad399d-e774-46b9-b1a0-88cfe2fa1375" providerId="AD" clId="Web-{F57451A5-B299-1E39-9FB7-C4AD4F841DE2}" dt="2022-06-27T04:09:45.763" v="1212" actId="1076"/>
          <ac:picMkLst>
            <pc:docMk/>
            <pc:sldMk cId="3865503000" sldId="282"/>
            <ac:picMk id="59" creationId="{41A18CA9-F77D-153A-13FD-11AAECECE4BA}"/>
          </ac:picMkLst>
        </pc:picChg>
        <pc:picChg chg="add mod">
          <ac:chgData name="齊藤茜" userId="S::saito-akane-plusdojo2022@seplus2016.onmicrosoft.com::f8ad399d-e774-46b9-b1a0-88cfe2fa1375" providerId="AD" clId="Web-{F57451A5-B299-1E39-9FB7-C4AD4F841DE2}" dt="2022-06-27T04:09:52.623" v="1214" actId="1076"/>
          <ac:picMkLst>
            <pc:docMk/>
            <pc:sldMk cId="3865503000" sldId="282"/>
            <ac:picMk id="60" creationId="{CDBF6FDC-8EB9-FBC2-F980-922C5DEAA01B}"/>
          </ac:picMkLst>
        </pc:picChg>
        <pc:picChg chg="add mod">
          <ac:chgData name="齊藤茜" userId="S::saito-akane-plusdojo2022@seplus2016.onmicrosoft.com::f8ad399d-e774-46b9-b1a0-88cfe2fa1375" providerId="AD" clId="Web-{F57451A5-B299-1E39-9FB7-C4AD4F841DE2}" dt="2022-06-27T04:10:17.139" v="1219" actId="1076"/>
          <ac:picMkLst>
            <pc:docMk/>
            <pc:sldMk cId="3865503000" sldId="282"/>
            <ac:picMk id="61" creationId="{51B31C7A-922F-649B-9744-F08EDCB0436A}"/>
          </ac:picMkLst>
        </pc:picChg>
      </pc:sldChg>
      <pc:sldChg chg="ord">
        <pc:chgData name="齊藤茜" userId="S::saito-akane-plusdojo2022@seplus2016.onmicrosoft.com::f8ad399d-e774-46b9-b1a0-88cfe2fa1375" providerId="AD" clId="Web-{F57451A5-B299-1E39-9FB7-C4AD4F841DE2}" dt="2022-06-27T04:44:43.071" v="1552"/>
        <pc:sldMkLst>
          <pc:docMk/>
          <pc:sldMk cId="1201093462" sldId="289"/>
        </pc:sldMkLst>
      </pc:sldChg>
      <pc:sldChg chg="modNotes">
        <pc:chgData name="齊藤茜" userId="S::saito-akane-plusdojo2022@seplus2016.onmicrosoft.com::f8ad399d-e774-46b9-b1a0-88cfe2fa1375" providerId="AD" clId="Web-{F57451A5-B299-1E39-9FB7-C4AD4F841DE2}" dt="2022-06-27T06:32:24.782" v="1766"/>
        <pc:sldMkLst>
          <pc:docMk/>
          <pc:sldMk cId="2248135633" sldId="290"/>
        </pc:sldMkLst>
      </pc:sldChg>
      <pc:sldChg chg="modNotes">
        <pc:chgData name="齊藤茜" userId="S::saito-akane-plusdojo2022@seplus2016.onmicrosoft.com::f8ad399d-e774-46b9-b1a0-88cfe2fa1375" providerId="AD" clId="Web-{F57451A5-B299-1E39-9FB7-C4AD4F841DE2}" dt="2022-06-27T06:39:55.281" v="1861"/>
        <pc:sldMkLst>
          <pc:docMk/>
          <pc:sldMk cId="2098647762" sldId="291"/>
        </pc:sldMkLst>
      </pc:sldChg>
      <pc:sldChg chg="modNotes">
        <pc:chgData name="齊藤茜" userId="S::saito-akane-plusdojo2022@seplus2016.onmicrosoft.com::f8ad399d-e774-46b9-b1a0-88cfe2fa1375" providerId="AD" clId="Web-{F57451A5-B299-1E39-9FB7-C4AD4F841DE2}" dt="2022-06-27T06:41:02.721" v="1908"/>
        <pc:sldMkLst>
          <pc:docMk/>
          <pc:sldMk cId="2879380701" sldId="292"/>
        </pc:sldMkLst>
      </pc:sldChg>
      <pc:sldChg chg="modNotes">
        <pc:chgData name="齊藤茜" userId="S::saito-akane-plusdojo2022@seplus2016.onmicrosoft.com::f8ad399d-e774-46b9-b1a0-88cfe2fa1375" providerId="AD" clId="Web-{F57451A5-B299-1E39-9FB7-C4AD4F841DE2}" dt="2022-06-27T06:42:19.489" v="1945"/>
        <pc:sldMkLst>
          <pc:docMk/>
          <pc:sldMk cId="3549709716" sldId="293"/>
        </pc:sldMkLst>
      </pc:sldChg>
      <pc:sldChg chg="modSp">
        <pc:chgData name="齊藤茜" userId="S::saito-akane-plusdojo2022@seplus2016.onmicrosoft.com::f8ad399d-e774-46b9-b1a0-88cfe2fa1375" providerId="AD" clId="Web-{F57451A5-B299-1E39-9FB7-C4AD4F841DE2}" dt="2022-06-27T04:28:24.537" v="1418" actId="20577"/>
        <pc:sldMkLst>
          <pc:docMk/>
          <pc:sldMk cId="2737810025" sldId="294"/>
        </pc:sldMkLst>
        <pc:spChg chg="mod">
          <ac:chgData name="齊藤茜" userId="S::saito-akane-plusdojo2022@seplus2016.onmicrosoft.com::f8ad399d-e774-46b9-b1a0-88cfe2fa1375" providerId="AD" clId="Web-{F57451A5-B299-1E39-9FB7-C4AD4F841DE2}" dt="2022-06-27T04:24:01.402" v="1301" actId="1076"/>
          <ac:spMkLst>
            <pc:docMk/>
            <pc:sldMk cId="2737810025" sldId="294"/>
            <ac:spMk id="2" creationId="{63B00D45-1AA6-11A6-D075-D5EF7916B98B}"/>
          </ac:spMkLst>
        </pc:spChg>
        <pc:spChg chg="mod">
          <ac:chgData name="齊藤茜" userId="S::saito-akane-plusdojo2022@seplus2016.onmicrosoft.com::f8ad399d-e774-46b9-b1a0-88cfe2fa1375" providerId="AD" clId="Web-{F57451A5-B299-1E39-9FB7-C4AD4F841DE2}" dt="2022-06-27T04:28:24.537" v="1418" actId="20577"/>
          <ac:spMkLst>
            <pc:docMk/>
            <pc:sldMk cId="2737810025" sldId="294"/>
            <ac:spMk id="3" creationId="{AD42BEF7-9CA1-0CE2-C089-409B781D16F9}"/>
          </ac:spMkLst>
        </pc:spChg>
      </pc:sldChg>
      <pc:sldChg chg="modSp ord">
        <pc:chgData name="齊藤茜" userId="S::saito-akane-plusdojo2022@seplus2016.onmicrosoft.com::f8ad399d-e774-46b9-b1a0-88cfe2fa1375" providerId="AD" clId="Web-{F57451A5-B299-1E39-9FB7-C4AD4F841DE2}" dt="2022-06-27T05:55:19.642" v="1759" actId="20577"/>
        <pc:sldMkLst>
          <pc:docMk/>
          <pc:sldMk cId="1359793125" sldId="295"/>
        </pc:sldMkLst>
        <pc:spChg chg="mod">
          <ac:chgData name="齊藤茜" userId="S::saito-akane-plusdojo2022@seplus2016.onmicrosoft.com::f8ad399d-e774-46b9-b1a0-88cfe2fa1375" providerId="AD" clId="Web-{F57451A5-B299-1E39-9FB7-C4AD4F841DE2}" dt="2022-06-27T04:23:33.323" v="1293" actId="20577"/>
          <ac:spMkLst>
            <pc:docMk/>
            <pc:sldMk cId="1359793125" sldId="295"/>
            <ac:spMk id="2" creationId="{63B00D45-1AA6-11A6-D075-D5EF7916B98B}"/>
          </ac:spMkLst>
        </pc:spChg>
        <pc:spChg chg="mod">
          <ac:chgData name="齊藤茜" userId="S::saito-akane-plusdojo2022@seplus2016.onmicrosoft.com::f8ad399d-e774-46b9-b1a0-88cfe2fa1375" providerId="AD" clId="Web-{F57451A5-B299-1E39-9FB7-C4AD4F841DE2}" dt="2022-06-27T05:55:19.642" v="1759" actId="20577"/>
          <ac:spMkLst>
            <pc:docMk/>
            <pc:sldMk cId="1359793125" sldId="295"/>
            <ac:spMk id="3" creationId="{AD42BEF7-9CA1-0CE2-C089-409B781D16F9}"/>
          </ac:spMkLst>
        </pc:spChg>
      </pc:sldChg>
      <pc:sldChg chg="addSp delSp modSp new">
        <pc:chgData name="齊藤茜" userId="S::saito-akane-plusdojo2022@seplus2016.onmicrosoft.com::f8ad399d-e774-46b9-b1a0-88cfe2fa1375" providerId="AD" clId="Web-{F57451A5-B299-1E39-9FB7-C4AD4F841DE2}" dt="2022-06-27T05:17:31.703" v="1666" actId="1076"/>
        <pc:sldMkLst>
          <pc:docMk/>
          <pc:sldMk cId="3221453768" sldId="296"/>
        </pc:sldMkLst>
        <pc:spChg chg="add mod">
          <ac:chgData name="齊藤茜" userId="S::saito-akane-plusdojo2022@seplus2016.onmicrosoft.com::f8ad399d-e774-46b9-b1a0-88cfe2fa1375" providerId="AD" clId="Web-{F57451A5-B299-1E39-9FB7-C4AD4F841DE2}" dt="2022-06-27T04:43:37.600" v="1551" actId="1076"/>
          <ac:spMkLst>
            <pc:docMk/>
            <pc:sldMk cId="3221453768" sldId="296"/>
            <ac:spMk id="2" creationId="{AC5737B3-14B5-16A4-6D44-A0D34D1CE052}"/>
          </ac:spMkLst>
        </pc:spChg>
        <pc:spChg chg="add del mod">
          <ac:chgData name="齊藤茜" userId="S::saito-akane-plusdojo2022@seplus2016.onmicrosoft.com::f8ad399d-e774-46b9-b1a0-88cfe2fa1375" providerId="AD" clId="Web-{F57451A5-B299-1E39-9FB7-C4AD4F841DE2}" dt="2022-06-27T04:41:09.329" v="1525"/>
          <ac:spMkLst>
            <pc:docMk/>
            <pc:sldMk cId="3221453768" sldId="296"/>
            <ac:spMk id="9" creationId="{E5D1AAC7-CDA3-8259-943A-217B5FD3BACA}"/>
          </ac:spMkLst>
        </pc:spChg>
        <pc:grpChg chg="add mod">
          <ac:chgData name="齊藤茜" userId="S::saito-akane-plusdojo2022@seplus2016.onmicrosoft.com::f8ad399d-e774-46b9-b1a0-88cfe2fa1375" providerId="AD" clId="Web-{F57451A5-B299-1E39-9FB7-C4AD4F841DE2}" dt="2022-06-27T04:42:33.957" v="1542" actId="1076"/>
          <ac:grpSpMkLst>
            <pc:docMk/>
            <pc:sldMk cId="3221453768" sldId="296"/>
            <ac:grpSpMk id="16" creationId="{75DDBA0A-4089-067F-8215-DAFA51F5352D}"/>
          </ac:grpSpMkLst>
        </pc:grpChg>
        <pc:picChg chg="add del mod">
          <ac:chgData name="齊藤茜" userId="S::saito-akane-plusdojo2022@seplus2016.onmicrosoft.com::f8ad399d-e774-46b9-b1a0-88cfe2fa1375" providerId="AD" clId="Web-{F57451A5-B299-1E39-9FB7-C4AD4F841DE2}" dt="2022-06-27T05:16:39.279" v="1656"/>
          <ac:picMkLst>
            <pc:docMk/>
            <pc:sldMk cId="3221453768" sldId="296"/>
            <ac:picMk id="4" creationId="{924BB25A-8547-DEF1-E39F-061B1046091C}"/>
          </ac:picMkLst>
        </pc:picChg>
        <pc:picChg chg="add mod">
          <ac:chgData name="齊藤茜" userId="S::saito-akane-plusdojo2022@seplus2016.onmicrosoft.com::f8ad399d-e774-46b9-b1a0-88cfe2fa1375" providerId="AD" clId="Web-{F57451A5-B299-1E39-9FB7-C4AD4F841DE2}" dt="2022-06-27T04:42:19.206" v="1536" actId="1076"/>
          <ac:picMkLst>
            <pc:docMk/>
            <pc:sldMk cId="3221453768" sldId="296"/>
            <ac:picMk id="5" creationId="{C58EBC94-F7F0-FA28-85F2-D8A8C1359893}"/>
          </ac:picMkLst>
        </pc:picChg>
        <pc:picChg chg="add mod">
          <ac:chgData name="齊藤茜" userId="S::saito-akane-plusdojo2022@seplus2016.onmicrosoft.com::f8ad399d-e774-46b9-b1a0-88cfe2fa1375" providerId="AD" clId="Web-{F57451A5-B299-1E39-9FB7-C4AD4F841DE2}" dt="2022-06-27T04:32:28.858" v="1424" actId="1076"/>
          <ac:picMkLst>
            <pc:docMk/>
            <pc:sldMk cId="3221453768" sldId="296"/>
            <ac:picMk id="6" creationId="{0B236074-766F-8C04-6D78-8509CD16243A}"/>
          </ac:picMkLst>
        </pc:picChg>
        <pc:picChg chg="add mod">
          <ac:chgData name="齊藤茜" userId="S::saito-akane-plusdojo2022@seplus2016.onmicrosoft.com::f8ad399d-e774-46b9-b1a0-88cfe2fa1375" providerId="AD" clId="Web-{F57451A5-B299-1E39-9FB7-C4AD4F841DE2}" dt="2022-06-27T04:41:45.799" v="1531" actId="1076"/>
          <ac:picMkLst>
            <pc:docMk/>
            <pc:sldMk cId="3221453768" sldId="296"/>
            <ac:picMk id="8" creationId="{891FE021-05C8-9B1E-3920-5CED40B8CEA0}"/>
          </ac:picMkLst>
        </pc:picChg>
        <pc:picChg chg="add mod">
          <ac:chgData name="齊藤茜" userId="S::saito-akane-plusdojo2022@seplus2016.onmicrosoft.com::f8ad399d-e774-46b9-b1a0-88cfe2fa1375" providerId="AD" clId="Web-{F57451A5-B299-1E39-9FB7-C4AD4F841DE2}" dt="2022-06-27T04:42:19.206" v="1537" actId="1076"/>
          <ac:picMkLst>
            <pc:docMk/>
            <pc:sldMk cId="3221453768" sldId="296"/>
            <ac:picMk id="10" creationId="{C08E5319-B716-15AE-D99C-03A9329E31EC}"/>
          </ac:picMkLst>
        </pc:picChg>
        <pc:picChg chg="add mod">
          <ac:chgData name="齊藤茜" userId="S::saito-akane-plusdojo2022@seplus2016.onmicrosoft.com::f8ad399d-e774-46b9-b1a0-88cfe2fa1375" providerId="AD" clId="Web-{F57451A5-B299-1E39-9FB7-C4AD4F841DE2}" dt="2022-06-27T04:42:19.222" v="1538" actId="1076"/>
          <ac:picMkLst>
            <pc:docMk/>
            <pc:sldMk cId="3221453768" sldId="296"/>
            <ac:picMk id="12" creationId="{0334E671-2F2B-F0B3-5BA4-0630086993BA}"/>
          </ac:picMkLst>
        </pc:picChg>
        <pc:picChg chg="add mod">
          <ac:chgData name="齊藤茜" userId="S::saito-akane-plusdojo2022@seplus2016.onmicrosoft.com::f8ad399d-e774-46b9-b1a0-88cfe2fa1375" providerId="AD" clId="Web-{F57451A5-B299-1E39-9FB7-C4AD4F841DE2}" dt="2022-06-27T04:42:19.222" v="1539" actId="1076"/>
          <ac:picMkLst>
            <pc:docMk/>
            <pc:sldMk cId="3221453768" sldId="296"/>
            <ac:picMk id="14" creationId="{BEBF7F8E-046A-9813-7DA3-C49477811FAC}"/>
          </ac:picMkLst>
        </pc:picChg>
        <pc:picChg chg="add mod">
          <ac:chgData name="齊藤茜" userId="S::saito-akane-plusdojo2022@seplus2016.onmicrosoft.com::f8ad399d-e774-46b9-b1a0-88cfe2fa1375" providerId="AD" clId="Web-{F57451A5-B299-1E39-9FB7-C4AD4F841DE2}" dt="2022-06-27T05:03:16.422" v="1651" actId="1076"/>
          <ac:picMkLst>
            <pc:docMk/>
            <pc:sldMk cId="3221453768" sldId="296"/>
            <ac:picMk id="15" creationId="{894D2CFC-E46C-8D56-0CBC-57BA37DC7BF1}"/>
          </ac:picMkLst>
        </pc:picChg>
        <pc:picChg chg="add mod">
          <ac:chgData name="齊藤茜" userId="S::saito-akane-plusdojo2022@seplus2016.onmicrosoft.com::f8ad399d-e774-46b9-b1a0-88cfe2fa1375" providerId="AD" clId="Web-{F57451A5-B299-1E39-9FB7-C4AD4F841DE2}" dt="2022-06-27T05:17:31.703" v="1666" actId="1076"/>
          <ac:picMkLst>
            <pc:docMk/>
            <pc:sldMk cId="3221453768" sldId="296"/>
            <ac:picMk id="17" creationId="{8186ECD6-ECA0-376D-D239-1342F63F5803}"/>
          </ac:picMkLst>
        </pc:picChg>
      </pc:sldChg>
      <pc:sldChg chg="addSp delSp modSp add ord replId">
        <pc:chgData name="齊藤茜" userId="S::saito-akane-plusdojo2022@seplus2016.onmicrosoft.com::f8ad399d-e774-46b9-b1a0-88cfe2fa1375" providerId="AD" clId="Web-{F57451A5-B299-1E39-9FB7-C4AD4F841DE2}" dt="2022-06-27T04:35:30.067" v="1467" actId="20577"/>
        <pc:sldMkLst>
          <pc:docMk/>
          <pc:sldMk cId="2695299953" sldId="297"/>
        </pc:sldMkLst>
        <pc:spChg chg="add mod">
          <ac:chgData name="齊藤茜" userId="S::saito-akane-plusdojo2022@seplus2016.onmicrosoft.com::f8ad399d-e774-46b9-b1a0-88cfe2fa1375" providerId="AD" clId="Web-{F57451A5-B299-1E39-9FB7-C4AD4F841DE2}" dt="2022-06-27T04:35:30.067" v="1467" actId="20577"/>
          <ac:spMkLst>
            <pc:docMk/>
            <pc:sldMk cId="2695299953" sldId="297"/>
            <ac:spMk id="2" creationId="{D542BAF8-3F03-D8B0-92F5-B2DD2856F9B3}"/>
          </ac:spMkLst>
        </pc:spChg>
        <pc:spChg chg="del">
          <ac:chgData name="齊藤茜" userId="S::saito-akane-plusdojo2022@seplus2016.onmicrosoft.com::f8ad399d-e774-46b9-b1a0-88cfe2fa1375" providerId="AD" clId="Web-{F57451A5-B299-1E39-9FB7-C4AD4F841DE2}" dt="2022-06-27T01:28:58.244" v="59"/>
          <ac:spMkLst>
            <pc:docMk/>
            <pc:sldMk cId="2695299953" sldId="297"/>
            <ac:spMk id="11" creationId="{0FC566DB-2EE8-F373-79E8-424C73AB9479}"/>
          </ac:spMkLst>
        </pc:spChg>
        <pc:spChg chg="del">
          <ac:chgData name="齊藤茜" userId="S::saito-akane-plusdojo2022@seplus2016.onmicrosoft.com::f8ad399d-e774-46b9-b1a0-88cfe2fa1375" providerId="AD" clId="Web-{F57451A5-B299-1E39-9FB7-C4AD4F841DE2}" dt="2022-06-27T01:29:08.854" v="62"/>
          <ac:spMkLst>
            <pc:docMk/>
            <pc:sldMk cId="2695299953" sldId="297"/>
            <ac:spMk id="17" creationId="{BE709CC6-A708-BD1C-105B-2E4A70E2064B}"/>
          </ac:spMkLst>
        </pc:spChg>
        <pc:spChg chg="del">
          <ac:chgData name="齊藤茜" userId="S::saito-akane-plusdojo2022@seplus2016.onmicrosoft.com::f8ad399d-e774-46b9-b1a0-88cfe2fa1375" providerId="AD" clId="Web-{F57451A5-B299-1E39-9FB7-C4AD4F841DE2}" dt="2022-06-27T01:29:24.119" v="70"/>
          <ac:spMkLst>
            <pc:docMk/>
            <pc:sldMk cId="2695299953" sldId="297"/>
            <ac:spMk id="26" creationId="{ED5DE2E1-2E25-D44E-F68C-94876B296805}"/>
          </ac:spMkLst>
        </pc:spChg>
        <pc:spChg chg="del">
          <ac:chgData name="齊藤茜" userId="S::saito-akane-plusdojo2022@seplus2016.onmicrosoft.com::f8ad399d-e774-46b9-b1a0-88cfe2fa1375" providerId="AD" clId="Web-{F57451A5-B299-1E39-9FB7-C4AD4F841DE2}" dt="2022-06-27T01:29:16.713" v="64"/>
          <ac:spMkLst>
            <pc:docMk/>
            <pc:sldMk cId="2695299953" sldId="297"/>
            <ac:spMk id="27" creationId="{684BDFCB-D1ED-CCA6-D794-9B3B4B08754D}"/>
          </ac:spMkLst>
        </pc:spChg>
        <pc:spChg chg="del">
          <ac:chgData name="齊藤茜" userId="S::saito-akane-plusdojo2022@seplus2016.onmicrosoft.com::f8ad399d-e774-46b9-b1a0-88cfe2fa1375" providerId="AD" clId="Web-{F57451A5-B299-1E39-9FB7-C4AD4F841DE2}" dt="2022-06-27T01:29:16.713" v="66"/>
          <ac:spMkLst>
            <pc:docMk/>
            <pc:sldMk cId="2695299953" sldId="297"/>
            <ac:spMk id="36" creationId="{D6DA7033-1D72-97C1-2768-02CAACC2B8E5}"/>
          </ac:spMkLst>
        </pc:spChg>
        <pc:grpChg chg="del">
          <ac:chgData name="齊藤茜" userId="S::saito-akane-plusdojo2022@seplus2016.onmicrosoft.com::f8ad399d-e774-46b9-b1a0-88cfe2fa1375" providerId="AD" clId="Web-{F57451A5-B299-1E39-9FB7-C4AD4F841DE2}" dt="2022-06-27T01:28:58.244" v="59"/>
          <ac:grpSpMkLst>
            <pc:docMk/>
            <pc:sldMk cId="2695299953" sldId="297"/>
            <ac:grpSpMk id="16" creationId="{36968AB1-CA09-B370-146B-49FDC4E0E852}"/>
          </ac:grpSpMkLst>
        </pc:grpChg>
        <pc:grpChg chg="del">
          <ac:chgData name="齊藤茜" userId="S::saito-akane-plusdojo2022@seplus2016.onmicrosoft.com::f8ad399d-e774-46b9-b1a0-88cfe2fa1375" providerId="AD" clId="Web-{F57451A5-B299-1E39-9FB7-C4AD4F841DE2}" dt="2022-06-27T01:29:02.010" v="60"/>
          <ac:grpSpMkLst>
            <pc:docMk/>
            <pc:sldMk cId="2695299953" sldId="297"/>
            <ac:grpSpMk id="19" creationId="{08959978-AE2C-1DCE-124A-29C7E76380AE}"/>
          </ac:grpSpMkLst>
        </pc:grpChg>
        <pc:grpChg chg="del">
          <ac:chgData name="齊藤茜" userId="S::saito-akane-plusdojo2022@seplus2016.onmicrosoft.com::f8ad399d-e774-46b9-b1a0-88cfe2fa1375" providerId="AD" clId="Web-{F57451A5-B299-1E39-9FB7-C4AD4F841DE2}" dt="2022-06-27T01:29:16.713" v="67"/>
          <ac:grpSpMkLst>
            <pc:docMk/>
            <pc:sldMk cId="2695299953" sldId="297"/>
            <ac:grpSpMk id="21" creationId="{F35ADC82-BFA7-8E64-DF0C-17B353D91092}"/>
          </ac:grpSpMkLst>
        </pc:grpChg>
        <pc:picChg chg="del">
          <ac:chgData name="齊藤茜" userId="S::saito-akane-plusdojo2022@seplus2016.onmicrosoft.com::f8ad399d-e774-46b9-b1a0-88cfe2fa1375" providerId="AD" clId="Web-{F57451A5-B299-1E39-9FB7-C4AD4F841DE2}" dt="2022-06-27T01:29:06.510" v="61"/>
          <ac:picMkLst>
            <pc:docMk/>
            <pc:sldMk cId="2695299953" sldId="297"/>
            <ac:picMk id="12" creationId="{60B2717F-EE70-355A-5E07-E12DE472EF99}"/>
          </ac:picMkLst>
        </pc:picChg>
        <pc:picChg chg="del">
          <ac:chgData name="齊藤茜" userId="S::saito-akane-plusdojo2022@seplus2016.onmicrosoft.com::f8ad399d-e774-46b9-b1a0-88cfe2fa1375" providerId="AD" clId="Web-{F57451A5-B299-1E39-9FB7-C4AD4F841DE2}" dt="2022-06-27T01:29:16.713" v="65"/>
          <ac:picMkLst>
            <pc:docMk/>
            <pc:sldMk cId="2695299953" sldId="297"/>
            <ac:picMk id="13" creationId="{445E8B3F-EF97-BC16-40D1-F0C43F24CEB8}"/>
          </ac:picMkLst>
        </pc:picChg>
        <pc:picChg chg="del">
          <ac:chgData name="齊藤茜" userId="S::saito-akane-plusdojo2022@seplus2016.onmicrosoft.com::f8ad399d-e774-46b9-b1a0-88cfe2fa1375" providerId="AD" clId="Web-{F57451A5-B299-1E39-9FB7-C4AD4F841DE2}" dt="2022-06-27T01:29:16.713" v="68"/>
          <ac:picMkLst>
            <pc:docMk/>
            <pc:sldMk cId="2695299953" sldId="297"/>
            <ac:picMk id="20" creationId="{E65C4758-BB4E-3EFC-BC48-AD4A46051FCE}"/>
          </ac:picMkLst>
        </pc:picChg>
        <pc:picChg chg="del">
          <ac:chgData name="齊藤茜" userId="S::saito-akane-plusdojo2022@seplus2016.onmicrosoft.com::f8ad399d-e774-46b9-b1a0-88cfe2fa1375" providerId="AD" clId="Web-{F57451A5-B299-1E39-9FB7-C4AD4F841DE2}" dt="2022-06-27T01:29:16.713" v="63"/>
          <ac:picMkLst>
            <pc:docMk/>
            <pc:sldMk cId="2695299953" sldId="297"/>
            <ac:picMk id="31" creationId="{4F0C1BD6-7C10-D46F-2A51-E8DCF17F190D}"/>
          </ac:picMkLst>
        </pc:picChg>
        <pc:picChg chg="del">
          <ac:chgData name="齊藤茜" userId="S::saito-akane-plusdojo2022@seplus2016.onmicrosoft.com::f8ad399d-e774-46b9-b1a0-88cfe2fa1375" providerId="AD" clId="Web-{F57451A5-B299-1E39-9FB7-C4AD4F841DE2}" dt="2022-06-27T01:29:20.651" v="69"/>
          <ac:picMkLst>
            <pc:docMk/>
            <pc:sldMk cId="2695299953" sldId="297"/>
            <ac:picMk id="32" creationId="{4D8DF8C2-F028-E743-B2DA-EB5998510553}"/>
          </ac:picMkLst>
        </pc:picChg>
      </pc:sldChg>
      <pc:sldChg chg="addSp modSp new">
        <pc:chgData name="齊藤茜" userId="S::saito-akane-plusdojo2022@seplus2016.onmicrosoft.com::f8ad399d-e774-46b9-b1a0-88cfe2fa1375" providerId="AD" clId="Web-{F57451A5-B299-1E39-9FB7-C4AD4F841DE2}" dt="2022-06-27T01:45:40.888" v="264" actId="20577"/>
        <pc:sldMkLst>
          <pc:docMk/>
          <pc:sldMk cId="206344599" sldId="298"/>
        </pc:sldMkLst>
        <pc:spChg chg="mod">
          <ac:chgData name="齊藤茜" userId="S::saito-akane-plusdojo2022@seplus2016.onmicrosoft.com::f8ad399d-e774-46b9-b1a0-88cfe2fa1375" providerId="AD" clId="Web-{F57451A5-B299-1E39-9FB7-C4AD4F841DE2}" dt="2022-06-27T01:31:17.012" v="126" actId="14100"/>
          <ac:spMkLst>
            <pc:docMk/>
            <pc:sldMk cId="206344599" sldId="298"/>
            <ac:spMk id="2" creationId="{3FB96104-C85E-D5B8-1E28-CAA431B41385}"/>
          </ac:spMkLst>
        </pc:spChg>
        <pc:spChg chg="mod">
          <ac:chgData name="齊藤茜" userId="S::saito-akane-plusdojo2022@seplus2016.onmicrosoft.com::f8ad399d-e774-46b9-b1a0-88cfe2fa1375" providerId="AD" clId="Web-{F57451A5-B299-1E39-9FB7-C4AD4F841DE2}" dt="2022-06-27T01:31:23.309" v="128" actId="20577"/>
          <ac:spMkLst>
            <pc:docMk/>
            <pc:sldMk cId="206344599" sldId="298"/>
            <ac:spMk id="3" creationId="{0B1A1598-B648-C65D-CC6E-CF921C136ADC}"/>
          </ac:spMkLst>
        </pc:spChg>
        <pc:spChg chg="add mod">
          <ac:chgData name="齊藤茜" userId="S::saito-akane-plusdojo2022@seplus2016.onmicrosoft.com::f8ad399d-e774-46b9-b1a0-88cfe2fa1375" providerId="AD" clId="Web-{F57451A5-B299-1E39-9FB7-C4AD4F841DE2}" dt="2022-06-27T01:45:40.888" v="264" actId="20577"/>
          <ac:spMkLst>
            <pc:docMk/>
            <pc:sldMk cId="206344599" sldId="298"/>
            <ac:spMk id="5" creationId="{A1EF37F9-1CFA-E945-942F-46028B468BED}"/>
          </ac:spMkLst>
        </pc:spChg>
      </pc:sldChg>
      <pc:sldChg chg="modSp new">
        <pc:chgData name="齊藤茜" userId="S::saito-akane-plusdojo2022@seplus2016.onmicrosoft.com::f8ad399d-e774-46b9-b1a0-88cfe2fa1375" providerId="AD" clId="Web-{F57451A5-B299-1E39-9FB7-C4AD4F841DE2}" dt="2022-06-27T01:42:49.697" v="231" actId="20577"/>
        <pc:sldMkLst>
          <pc:docMk/>
          <pc:sldMk cId="447979321" sldId="299"/>
        </pc:sldMkLst>
        <pc:spChg chg="mod">
          <ac:chgData name="齊藤茜" userId="S::saito-akane-plusdojo2022@seplus2016.onmicrosoft.com::f8ad399d-e774-46b9-b1a0-88cfe2fa1375" providerId="AD" clId="Web-{F57451A5-B299-1E39-9FB7-C4AD4F841DE2}" dt="2022-06-27T01:42:49.697" v="231" actId="20577"/>
          <ac:spMkLst>
            <pc:docMk/>
            <pc:sldMk cId="447979321" sldId="299"/>
            <ac:spMk id="2" creationId="{596CE75E-44CB-FCE7-40E3-858C5692F753}"/>
          </ac:spMkLst>
        </pc:spChg>
      </pc:sldChg>
      <pc:sldChg chg="delSp modSp add replId">
        <pc:chgData name="齊藤茜" userId="S::saito-akane-plusdojo2022@seplus2016.onmicrosoft.com::f8ad399d-e774-46b9-b1a0-88cfe2fa1375" providerId="AD" clId="Web-{F57451A5-B299-1E39-9FB7-C4AD4F841DE2}" dt="2022-06-27T04:17:52.155" v="1244"/>
        <pc:sldMkLst>
          <pc:docMk/>
          <pc:sldMk cId="1849939846" sldId="300"/>
        </pc:sldMkLst>
        <pc:spChg chg="mod">
          <ac:chgData name="齊藤茜" userId="S::saito-akane-plusdojo2022@seplus2016.onmicrosoft.com::f8ad399d-e774-46b9-b1a0-88cfe2fa1375" providerId="AD" clId="Web-{F57451A5-B299-1E39-9FB7-C4AD4F841DE2}" dt="2022-06-27T04:12:20.487" v="1225"/>
          <ac:spMkLst>
            <pc:docMk/>
            <pc:sldMk cId="1849939846" sldId="300"/>
            <ac:spMk id="6" creationId="{5E020B10-4F4E-41B2-883B-2415904236C6}"/>
          </ac:spMkLst>
        </pc:spChg>
        <pc:spChg chg="mod">
          <ac:chgData name="齊藤茜" userId="S::saito-akane-plusdojo2022@seplus2016.onmicrosoft.com::f8ad399d-e774-46b9-b1a0-88cfe2fa1375" providerId="AD" clId="Web-{F57451A5-B299-1E39-9FB7-C4AD4F841DE2}" dt="2022-06-27T04:13:22.208" v="1229" actId="20577"/>
          <ac:spMkLst>
            <pc:docMk/>
            <pc:sldMk cId="1849939846" sldId="300"/>
            <ac:spMk id="10" creationId="{B550A14A-2553-E677-951A-CD9926D7993B}"/>
          </ac:spMkLst>
        </pc:spChg>
        <pc:spChg chg="mod">
          <ac:chgData name="齊藤茜" userId="S::saito-akane-plusdojo2022@seplus2016.onmicrosoft.com::f8ad399d-e774-46b9-b1a0-88cfe2fa1375" providerId="AD" clId="Web-{F57451A5-B299-1E39-9FB7-C4AD4F841DE2}" dt="2022-06-27T04:17:48.077" v="1243"/>
          <ac:spMkLst>
            <pc:docMk/>
            <pc:sldMk cId="1849939846" sldId="300"/>
            <ac:spMk id="11" creationId="{3D1F6602-EBB4-3157-38FC-FD45CBA5CA31}"/>
          </ac:spMkLst>
        </pc:spChg>
        <pc:spChg chg="mod">
          <ac:chgData name="齊藤茜" userId="S::saito-akane-plusdojo2022@seplus2016.onmicrosoft.com::f8ad399d-e774-46b9-b1a0-88cfe2fa1375" providerId="AD" clId="Web-{F57451A5-B299-1E39-9FB7-C4AD4F841DE2}" dt="2022-06-27T04:17:52.155" v="1244"/>
          <ac:spMkLst>
            <pc:docMk/>
            <pc:sldMk cId="1849939846" sldId="300"/>
            <ac:spMk id="43" creationId="{3F3B02A1-0F5A-599C-644C-E3BB70116937}"/>
          </ac:spMkLst>
        </pc:spChg>
        <pc:spChg chg="mod">
          <ac:chgData name="齊藤茜" userId="S::saito-akane-plusdojo2022@seplus2016.onmicrosoft.com::f8ad399d-e774-46b9-b1a0-88cfe2fa1375" providerId="AD" clId="Web-{F57451A5-B299-1E39-9FB7-C4AD4F841DE2}" dt="2022-06-27T04:17:03.185" v="1236" actId="1076"/>
          <ac:spMkLst>
            <pc:docMk/>
            <pc:sldMk cId="1849939846" sldId="300"/>
            <ac:spMk id="45" creationId="{C7CB862F-6FD6-F32C-95D9-6324EEBCAD4E}"/>
          </ac:spMkLst>
        </pc:spChg>
        <pc:spChg chg="del mod">
          <ac:chgData name="齊藤茜" userId="S::saito-akane-plusdojo2022@seplus2016.onmicrosoft.com::f8ad399d-e774-46b9-b1a0-88cfe2fa1375" providerId="AD" clId="Web-{F57451A5-B299-1E39-9FB7-C4AD4F841DE2}" dt="2022-06-27T04:14:05.163" v="1233"/>
          <ac:spMkLst>
            <pc:docMk/>
            <pc:sldMk cId="1849939846" sldId="300"/>
            <ac:spMk id="46" creationId="{AE0FC2BA-BAB3-A468-10E9-CBCF884D7707}"/>
          </ac:spMkLst>
        </pc:spChg>
        <pc:spChg chg="mod">
          <ac:chgData name="齊藤茜" userId="S::saito-akane-plusdojo2022@seplus2016.onmicrosoft.com::f8ad399d-e774-46b9-b1a0-88cfe2fa1375" providerId="AD" clId="Web-{F57451A5-B299-1E39-9FB7-C4AD4F841DE2}" dt="2022-06-27T04:17:38.561" v="1240"/>
          <ac:spMkLst>
            <pc:docMk/>
            <pc:sldMk cId="1849939846" sldId="300"/>
            <ac:spMk id="48" creationId="{48D88081-047B-CBEC-7A81-182245372290}"/>
          </ac:spMkLst>
        </pc:spChg>
        <pc:spChg chg="mod">
          <ac:chgData name="齊藤茜" userId="S::saito-akane-plusdojo2022@seplus2016.onmicrosoft.com::f8ad399d-e774-46b9-b1a0-88cfe2fa1375" providerId="AD" clId="Web-{F57451A5-B299-1E39-9FB7-C4AD4F841DE2}" dt="2022-06-27T04:17:41.999" v="1241"/>
          <ac:spMkLst>
            <pc:docMk/>
            <pc:sldMk cId="1849939846" sldId="300"/>
            <ac:spMk id="49" creationId="{36E813BC-285C-CCA0-99B2-E7504F7D2BB1}"/>
          </ac:spMkLst>
        </pc:spChg>
        <pc:picChg chg="del">
          <ac:chgData name="齊藤茜" userId="S::saito-akane-plusdojo2022@seplus2016.onmicrosoft.com::f8ad399d-e774-46b9-b1a0-88cfe2fa1375" providerId="AD" clId="Web-{F57451A5-B299-1E39-9FB7-C4AD4F841DE2}" dt="2022-06-27T01:43:11.448" v="233"/>
          <ac:picMkLst>
            <pc:docMk/>
            <pc:sldMk cId="1849939846" sldId="300"/>
            <ac:picMk id="58" creationId="{88023DE7-12E9-23DD-2597-A3417DEFBD46}"/>
          </ac:picMkLst>
        </pc:picChg>
      </pc:sldChg>
      <pc:sldChg chg="addSp delSp modSp new">
        <pc:chgData name="齊藤茜" userId="S::saito-akane-plusdojo2022@seplus2016.onmicrosoft.com::f8ad399d-e774-46b9-b1a0-88cfe2fa1375" providerId="AD" clId="Web-{F57451A5-B299-1E39-9FB7-C4AD4F841DE2}" dt="2022-06-27T02:41:27.468" v="801" actId="1076"/>
        <pc:sldMkLst>
          <pc:docMk/>
          <pc:sldMk cId="3784271902" sldId="301"/>
        </pc:sldMkLst>
        <pc:spChg chg="del">
          <ac:chgData name="齊藤茜" userId="S::saito-akane-plusdojo2022@seplus2016.onmicrosoft.com::f8ad399d-e774-46b9-b1a0-88cfe2fa1375" providerId="AD" clId="Web-{F57451A5-B299-1E39-9FB7-C4AD4F841DE2}" dt="2022-06-27T01:46:55.499" v="266"/>
          <ac:spMkLst>
            <pc:docMk/>
            <pc:sldMk cId="3784271902" sldId="301"/>
            <ac:spMk id="2" creationId="{12E5AF4C-5CF1-9345-DD60-12C98F8DB522}"/>
          </ac:spMkLst>
        </pc:spChg>
        <pc:spChg chg="mod">
          <ac:chgData name="齊藤茜" userId="S::saito-akane-plusdojo2022@seplus2016.onmicrosoft.com::f8ad399d-e774-46b9-b1a0-88cfe2fa1375" providerId="AD" clId="Web-{F57451A5-B299-1E39-9FB7-C4AD4F841DE2}" dt="2022-06-27T02:41:01.373" v="779" actId="1076"/>
          <ac:spMkLst>
            <pc:docMk/>
            <pc:sldMk cId="3784271902" sldId="301"/>
            <ac:spMk id="3" creationId="{3FB873B8-23D6-ACDC-A5EF-CE1E3315CDEB}"/>
          </ac:spMkLst>
        </pc:spChg>
        <pc:spChg chg="add mod">
          <ac:chgData name="齊藤茜" userId="S::saito-akane-plusdojo2022@seplus2016.onmicrosoft.com::f8ad399d-e774-46b9-b1a0-88cfe2fa1375" providerId="AD" clId="Web-{F57451A5-B299-1E39-9FB7-C4AD4F841DE2}" dt="2022-06-27T02:41:27.468" v="801" actId="1076"/>
          <ac:spMkLst>
            <pc:docMk/>
            <pc:sldMk cId="3784271902" sldId="301"/>
            <ac:spMk id="4" creationId="{CA329554-ABC3-02A0-83D4-C738372A66ED}"/>
          </ac:spMkLst>
        </pc:spChg>
      </pc:sldChg>
      <pc:sldChg chg="addSp delSp modSp add ord replId addAnim delAnim modNotes">
        <pc:chgData name="齊藤茜" userId="S::saito-akane-plusdojo2022@seplus2016.onmicrosoft.com::f8ad399d-e774-46b9-b1a0-88cfe2fa1375" providerId="AD" clId="Web-{F57451A5-B299-1E39-9FB7-C4AD4F841DE2}" dt="2022-06-27T06:33:08.330" v="1791"/>
        <pc:sldMkLst>
          <pc:docMk/>
          <pc:sldMk cId="3637704760" sldId="302"/>
        </pc:sldMkLst>
        <pc:spChg chg="mod">
          <ac:chgData name="齊藤茜" userId="S::saito-akane-plusdojo2022@seplus2016.onmicrosoft.com::f8ad399d-e774-46b9-b1a0-88cfe2fa1375" providerId="AD" clId="Web-{F57451A5-B299-1E39-9FB7-C4AD4F841DE2}" dt="2022-06-27T05:25:06.625" v="1674" actId="20577"/>
          <ac:spMkLst>
            <pc:docMk/>
            <pc:sldMk cId="3637704760" sldId="302"/>
            <ac:spMk id="6" creationId="{EEE25400-A498-2E90-D530-51E1CA3E64B4}"/>
          </ac:spMkLst>
        </pc:spChg>
        <pc:spChg chg="mod">
          <ac:chgData name="齊藤茜" userId="S::saito-akane-plusdojo2022@seplus2016.onmicrosoft.com::f8ad399d-e774-46b9-b1a0-88cfe2fa1375" providerId="AD" clId="Web-{F57451A5-B299-1E39-9FB7-C4AD4F841DE2}" dt="2022-06-27T04:59:11.570" v="1627" actId="1076"/>
          <ac:spMkLst>
            <pc:docMk/>
            <pc:sldMk cId="3637704760" sldId="302"/>
            <ac:spMk id="8" creationId="{006D1B0A-0A36-C19F-AD28-452353087D72}"/>
          </ac:spMkLst>
        </pc:spChg>
        <pc:spChg chg="mod">
          <ac:chgData name="齊藤茜" userId="S::saito-akane-plusdojo2022@seplus2016.onmicrosoft.com::f8ad399d-e774-46b9-b1a0-88cfe2fa1375" providerId="AD" clId="Web-{F57451A5-B299-1E39-9FB7-C4AD4F841DE2}" dt="2022-06-27T02:08:24.258" v="629" actId="20577"/>
          <ac:spMkLst>
            <pc:docMk/>
            <pc:sldMk cId="3637704760" sldId="302"/>
            <ac:spMk id="17" creationId="{BE709CC6-A708-BD1C-105B-2E4A70E2064B}"/>
          </ac:spMkLst>
        </pc:spChg>
        <pc:spChg chg="add mod">
          <ac:chgData name="齊藤茜" userId="S::saito-akane-plusdojo2022@seplus2016.onmicrosoft.com::f8ad399d-e774-46b9-b1a0-88cfe2fa1375" providerId="AD" clId="Web-{F57451A5-B299-1E39-9FB7-C4AD4F841DE2}" dt="2022-06-27T05:00:48.073" v="1642" actId="1076"/>
          <ac:spMkLst>
            <pc:docMk/>
            <pc:sldMk cId="3637704760" sldId="302"/>
            <ac:spMk id="27" creationId="{DD92AADB-CF8C-D393-8C38-7C3D6668F208}"/>
          </ac:spMkLst>
        </pc:spChg>
        <pc:grpChg chg="add del mod">
          <ac:chgData name="齊藤茜" userId="S::saito-akane-plusdojo2022@seplus2016.onmicrosoft.com::f8ad399d-e774-46b9-b1a0-88cfe2fa1375" providerId="AD" clId="Web-{F57451A5-B299-1E39-9FB7-C4AD4F841DE2}" dt="2022-06-27T05:00:50.214" v="1644"/>
          <ac:grpSpMkLst>
            <pc:docMk/>
            <pc:sldMk cId="3637704760" sldId="302"/>
            <ac:grpSpMk id="38" creationId="{559DEA67-818F-AA45-F658-FFD90D7910CC}"/>
          </ac:grpSpMkLst>
        </pc:grpChg>
        <pc:grpChg chg="add del mod ord">
          <ac:chgData name="齊藤茜" userId="S::saito-akane-plusdojo2022@seplus2016.onmicrosoft.com::f8ad399d-e774-46b9-b1a0-88cfe2fa1375" providerId="AD" clId="Web-{F57451A5-B299-1E39-9FB7-C4AD4F841DE2}" dt="2022-06-27T05:00:50.214" v="1645"/>
          <ac:grpSpMkLst>
            <pc:docMk/>
            <pc:sldMk cId="3637704760" sldId="302"/>
            <ac:grpSpMk id="39" creationId="{B6C5E92D-747F-4E1E-37A2-A4A5A48DE913}"/>
          </ac:grpSpMkLst>
        </pc:grpChg>
        <pc:grpChg chg="del mod">
          <ac:chgData name="齊藤茜" userId="S::saito-akane-plusdojo2022@seplus2016.onmicrosoft.com::f8ad399d-e774-46b9-b1a0-88cfe2fa1375" providerId="AD" clId="Web-{F57451A5-B299-1E39-9FB7-C4AD4F841DE2}" dt="2022-06-27T04:55:38.719" v="1612"/>
          <ac:grpSpMkLst>
            <pc:docMk/>
            <pc:sldMk cId="3637704760" sldId="302"/>
            <ac:grpSpMk id="40" creationId="{8E224F5B-D492-A488-6146-CD65B0BE111F}"/>
          </ac:grpSpMkLst>
        </pc:grpChg>
        <pc:picChg chg="add mod modCrop">
          <ac:chgData name="齊藤茜" userId="S::saito-akane-plusdojo2022@seplus2016.onmicrosoft.com::f8ad399d-e774-46b9-b1a0-88cfe2fa1375" providerId="AD" clId="Web-{F57451A5-B299-1E39-9FB7-C4AD4F841DE2}" dt="2022-06-27T05:01:48.810" v="1649" actId="1076"/>
          <ac:picMkLst>
            <pc:docMk/>
            <pc:sldMk cId="3637704760" sldId="302"/>
            <ac:picMk id="13" creationId="{9E512D20-9A52-5D81-6D7F-9F0AAB61E6FD}"/>
          </ac:picMkLst>
        </pc:picChg>
        <pc:cxnChg chg="add mod">
          <ac:chgData name="齊藤茜" userId="S::saito-akane-plusdojo2022@seplus2016.onmicrosoft.com::f8ad399d-e774-46b9-b1a0-88cfe2fa1375" providerId="AD" clId="Web-{F57451A5-B299-1E39-9FB7-C4AD4F841DE2}" dt="2022-06-27T02:50:12.399" v="917" actId="14100"/>
          <ac:cxnSpMkLst>
            <pc:docMk/>
            <pc:sldMk cId="3637704760" sldId="302"/>
            <ac:cxnSpMk id="26" creationId="{EBCEA5D8-B29E-5150-0CD4-B8EE9BB03F74}"/>
          </ac:cxnSpMkLst>
        </pc:cxnChg>
      </pc:sldChg>
      <pc:sldChg chg="addSp delSp modSp new del">
        <pc:chgData name="齊藤茜" userId="S::saito-akane-plusdojo2022@seplus2016.onmicrosoft.com::f8ad399d-e774-46b9-b1a0-88cfe2fa1375" providerId="AD" clId="Web-{F57451A5-B299-1E39-9FB7-C4AD4F841DE2}" dt="2022-06-27T02:58:30.737" v="1161"/>
        <pc:sldMkLst>
          <pc:docMk/>
          <pc:sldMk cId="2144917330" sldId="303"/>
        </pc:sldMkLst>
        <pc:spChg chg="del">
          <ac:chgData name="齊藤茜" userId="S::saito-akane-plusdojo2022@seplus2016.onmicrosoft.com::f8ad399d-e774-46b9-b1a0-88cfe2fa1375" providerId="AD" clId="Web-{F57451A5-B299-1E39-9FB7-C4AD4F841DE2}" dt="2022-06-27T01:55:44.087" v="418"/>
          <ac:spMkLst>
            <pc:docMk/>
            <pc:sldMk cId="2144917330" sldId="303"/>
            <ac:spMk id="2" creationId="{79397486-48FD-C28F-D0FD-82F1A1882071}"/>
          </ac:spMkLst>
        </pc:spChg>
        <pc:spChg chg="del">
          <ac:chgData name="齊藤茜" userId="S::saito-akane-plusdojo2022@seplus2016.onmicrosoft.com::f8ad399d-e774-46b9-b1a0-88cfe2fa1375" providerId="AD" clId="Web-{F57451A5-B299-1E39-9FB7-C4AD4F841DE2}" dt="2022-06-27T01:55:47.040" v="419"/>
          <ac:spMkLst>
            <pc:docMk/>
            <pc:sldMk cId="2144917330" sldId="303"/>
            <ac:spMk id="3" creationId="{E118AC4E-D442-566C-9EE8-CA45B4BDD2F5}"/>
          </ac:spMkLst>
        </pc:spChg>
        <pc:spChg chg="add mod">
          <ac:chgData name="齊藤茜" userId="S::saito-akane-plusdojo2022@seplus2016.onmicrosoft.com::f8ad399d-e774-46b9-b1a0-88cfe2fa1375" providerId="AD" clId="Web-{F57451A5-B299-1E39-9FB7-C4AD4F841DE2}" dt="2022-06-27T02:55:44.968" v="1065" actId="20577"/>
          <ac:spMkLst>
            <pc:docMk/>
            <pc:sldMk cId="2144917330" sldId="303"/>
            <ac:spMk id="4" creationId="{CB2075A4-F0DC-B43C-3795-404A40D0CE31}"/>
          </ac:spMkLst>
        </pc:spChg>
      </pc:sldChg>
      <pc:sldChg chg="modSp add ord replId modNotes">
        <pc:chgData name="齊藤茜" userId="S::saito-akane-plusdojo2022@seplus2016.onmicrosoft.com::f8ad399d-e774-46b9-b1a0-88cfe2fa1375" providerId="AD" clId="Web-{F57451A5-B299-1E39-9FB7-C4AD4F841DE2}" dt="2022-06-27T06:40:22.954" v="1882"/>
        <pc:sldMkLst>
          <pc:docMk/>
          <pc:sldMk cId="808679632" sldId="304"/>
        </pc:sldMkLst>
        <pc:spChg chg="mod">
          <ac:chgData name="齊藤茜" userId="S::saito-akane-plusdojo2022@seplus2016.onmicrosoft.com::f8ad399d-e774-46b9-b1a0-88cfe2fa1375" providerId="AD" clId="Web-{F57451A5-B299-1E39-9FB7-C4AD4F841DE2}" dt="2022-06-27T02:58:23.815" v="1160" actId="20577"/>
          <ac:spMkLst>
            <pc:docMk/>
            <pc:sldMk cId="808679632" sldId="304"/>
            <ac:spMk id="6" creationId="{EEE25400-A498-2E90-D530-51E1CA3E64B4}"/>
          </ac:spMkLst>
        </pc:spChg>
        <pc:spChg chg="mod">
          <ac:chgData name="齊藤茜" userId="S::saito-akane-plusdojo2022@seplus2016.onmicrosoft.com::f8ad399d-e774-46b9-b1a0-88cfe2fa1375" providerId="AD" clId="Web-{F57451A5-B299-1E39-9FB7-C4AD4F841DE2}" dt="2022-06-27T02:57:36.658" v="1088" actId="20577"/>
          <ac:spMkLst>
            <pc:docMk/>
            <pc:sldMk cId="808679632" sldId="304"/>
            <ac:spMk id="17" creationId="{BE709CC6-A708-BD1C-105B-2E4A70E2064B}"/>
          </ac:spMkLst>
        </pc:spChg>
        <pc:grpChg chg="mod">
          <ac:chgData name="齊藤茜" userId="S::saito-akane-plusdojo2022@seplus2016.onmicrosoft.com::f8ad399d-e774-46b9-b1a0-88cfe2fa1375" providerId="AD" clId="Web-{F57451A5-B299-1E39-9FB7-C4AD4F841DE2}" dt="2022-06-27T02:56:12.469" v="1067" actId="1076"/>
          <ac:grpSpMkLst>
            <pc:docMk/>
            <pc:sldMk cId="808679632" sldId="304"/>
            <ac:grpSpMk id="38" creationId="{559DEA67-818F-AA45-F658-FFD90D7910CC}"/>
          </ac:grpSpMkLst>
        </pc:grpChg>
        <pc:grpChg chg="mod">
          <ac:chgData name="齊藤茜" userId="S::saito-akane-plusdojo2022@seplus2016.onmicrosoft.com::f8ad399d-e774-46b9-b1a0-88cfe2fa1375" providerId="AD" clId="Web-{F57451A5-B299-1E39-9FB7-C4AD4F841DE2}" dt="2022-06-27T02:56:17.188" v="1068" actId="1076"/>
          <ac:grpSpMkLst>
            <pc:docMk/>
            <pc:sldMk cId="808679632" sldId="304"/>
            <ac:grpSpMk id="39" creationId="{B6C5E92D-747F-4E1E-37A2-A4A5A48DE913}"/>
          </ac:grpSpMkLst>
        </pc:grpChg>
      </pc:sldChg>
      <pc:sldChg chg="delSp modSp new">
        <pc:chgData name="齊藤茜" userId="S::saito-akane-plusdojo2022@seplus2016.onmicrosoft.com::f8ad399d-e774-46b9-b1a0-88cfe2fa1375" providerId="AD" clId="Web-{F57451A5-B299-1E39-9FB7-C4AD4F841DE2}" dt="2022-06-27T06:35:29.163" v="1830" actId="20577"/>
        <pc:sldMkLst>
          <pc:docMk/>
          <pc:sldMk cId="3908634397" sldId="305"/>
        </pc:sldMkLst>
        <pc:spChg chg="del">
          <ac:chgData name="齊藤茜" userId="S::saito-akane-plusdojo2022@seplus2016.onmicrosoft.com::f8ad399d-e774-46b9-b1a0-88cfe2fa1375" providerId="AD" clId="Web-{F57451A5-B299-1E39-9FB7-C4AD4F841DE2}" dt="2022-06-27T02:22:18.414" v="703"/>
          <ac:spMkLst>
            <pc:docMk/>
            <pc:sldMk cId="3908634397" sldId="305"/>
            <ac:spMk id="2" creationId="{4EA52127-6BAB-9933-016D-24CC4D3A55E9}"/>
          </ac:spMkLst>
        </pc:spChg>
        <pc:spChg chg="mod">
          <ac:chgData name="齊藤茜" userId="S::saito-akane-plusdojo2022@seplus2016.onmicrosoft.com::f8ad399d-e774-46b9-b1a0-88cfe2fa1375" providerId="AD" clId="Web-{F57451A5-B299-1E39-9FB7-C4AD4F841DE2}" dt="2022-06-27T06:35:29.163" v="1830" actId="20577"/>
          <ac:spMkLst>
            <pc:docMk/>
            <pc:sldMk cId="3908634397" sldId="305"/>
            <ac:spMk id="3" creationId="{BE16F316-7598-0D8F-AAE5-5DC08B2E55C7}"/>
          </ac:spMkLst>
        </pc:spChg>
      </pc:sldChg>
      <pc:sldChg chg="delSp modSp new">
        <pc:chgData name="齊藤茜" userId="S::saito-akane-plusdojo2022@seplus2016.onmicrosoft.com::f8ad399d-e774-46b9-b1a0-88cfe2fa1375" providerId="AD" clId="Web-{F57451A5-B299-1E39-9FB7-C4AD4F841DE2}" dt="2022-06-27T02:53:12.106" v="1045" actId="20577"/>
        <pc:sldMkLst>
          <pc:docMk/>
          <pc:sldMk cId="2265944067" sldId="306"/>
        </pc:sldMkLst>
        <pc:spChg chg="del">
          <ac:chgData name="齊藤茜" userId="S::saito-akane-plusdojo2022@seplus2016.onmicrosoft.com::f8ad399d-e774-46b9-b1a0-88cfe2fa1375" providerId="AD" clId="Web-{F57451A5-B299-1E39-9FB7-C4AD4F841DE2}" dt="2022-06-27T02:51:46.089" v="931"/>
          <ac:spMkLst>
            <pc:docMk/>
            <pc:sldMk cId="2265944067" sldId="306"/>
            <ac:spMk id="2" creationId="{8CD833D5-1A3E-0689-5650-0E993C23CF85}"/>
          </ac:spMkLst>
        </pc:spChg>
        <pc:spChg chg="mod">
          <ac:chgData name="齊藤茜" userId="S::saito-akane-plusdojo2022@seplus2016.onmicrosoft.com::f8ad399d-e774-46b9-b1a0-88cfe2fa1375" providerId="AD" clId="Web-{F57451A5-B299-1E39-9FB7-C4AD4F841DE2}" dt="2022-06-27T02:53:12.106" v="1045" actId="20577"/>
          <ac:spMkLst>
            <pc:docMk/>
            <pc:sldMk cId="2265944067" sldId="306"/>
            <ac:spMk id="3" creationId="{4D7ED9A2-BCE7-272A-8926-C95581750E0C}"/>
          </ac:spMkLst>
        </pc:spChg>
      </pc:sldChg>
      <pc:sldChg chg="modSp add ord replId">
        <pc:chgData name="齊藤茜" userId="S::saito-akane-plusdojo2022@seplus2016.onmicrosoft.com::f8ad399d-e774-46b9-b1a0-88cfe2fa1375" providerId="AD" clId="Web-{F57451A5-B299-1E39-9FB7-C4AD4F841DE2}" dt="2022-06-27T02:58:41.690" v="1162" actId="1076"/>
        <pc:sldMkLst>
          <pc:docMk/>
          <pc:sldMk cId="563827105" sldId="307"/>
        </pc:sldMkLst>
        <pc:spChg chg="mod">
          <ac:chgData name="齊藤茜" userId="S::saito-akane-plusdojo2022@seplus2016.onmicrosoft.com::f8ad399d-e774-46b9-b1a0-88cfe2fa1375" providerId="AD" clId="Web-{F57451A5-B299-1E39-9FB7-C4AD4F841DE2}" dt="2022-06-27T02:58:41.690" v="1162" actId="1076"/>
          <ac:spMkLst>
            <pc:docMk/>
            <pc:sldMk cId="563827105" sldId="307"/>
            <ac:spMk id="4" creationId="{CB2075A4-F0DC-B43C-3795-404A40D0CE31}"/>
          </ac:spMkLst>
        </pc:spChg>
      </pc:sldChg>
      <pc:sldChg chg="modSp add ord replId modNotes">
        <pc:chgData name="齊藤茜" userId="S::saito-akane-plusdojo2022@seplus2016.onmicrosoft.com::f8ad399d-e774-46b9-b1a0-88cfe2fa1375" providerId="AD" clId="Web-{F57451A5-B299-1E39-9FB7-C4AD4F841DE2}" dt="2022-06-27T06:41:55.160" v="1922"/>
        <pc:sldMkLst>
          <pc:docMk/>
          <pc:sldMk cId="304581923" sldId="308"/>
        </pc:sldMkLst>
        <pc:spChg chg="mod">
          <ac:chgData name="齊藤茜" userId="S::saito-akane-plusdojo2022@seplus2016.onmicrosoft.com::f8ad399d-e774-46b9-b1a0-88cfe2fa1375" providerId="AD" clId="Web-{F57451A5-B299-1E39-9FB7-C4AD4F841DE2}" dt="2022-06-27T02:59:34.035" v="1185" actId="20577"/>
          <ac:spMkLst>
            <pc:docMk/>
            <pc:sldMk cId="304581923" sldId="308"/>
            <ac:spMk id="6" creationId="{EEE25400-A498-2E90-D530-51E1CA3E64B4}"/>
          </ac:spMkLst>
        </pc:spChg>
        <pc:grpChg chg="mod">
          <ac:chgData name="齊藤茜" userId="S::saito-akane-plusdojo2022@seplus2016.onmicrosoft.com::f8ad399d-e774-46b9-b1a0-88cfe2fa1375" providerId="AD" clId="Web-{F57451A5-B299-1E39-9FB7-C4AD4F841DE2}" dt="2022-06-27T02:59:18.550" v="1166" actId="1076"/>
          <ac:grpSpMkLst>
            <pc:docMk/>
            <pc:sldMk cId="304581923" sldId="308"/>
            <ac:grpSpMk id="38" creationId="{559DEA67-818F-AA45-F658-FFD90D7910CC}"/>
          </ac:grpSpMkLst>
        </pc:grpChg>
        <pc:grpChg chg="mod">
          <ac:chgData name="齊藤茜" userId="S::saito-akane-plusdojo2022@seplus2016.onmicrosoft.com::f8ad399d-e774-46b9-b1a0-88cfe2fa1375" providerId="AD" clId="Web-{F57451A5-B299-1E39-9FB7-C4AD4F841DE2}" dt="2022-06-27T02:59:21.863" v="1167" actId="1076"/>
          <ac:grpSpMkLst>
            <pc:docMk/>
            <pc:sldMk cId="304581923" sldId="308"/>
            <ac:grpSpMk id="39" creationId="{B6C5E92D-747F-4E1E-37A2-A4A5A48DE913}"/>
          </ac:grpSpMkLst>
        </pc:grpChg>
      </pc:sldChg>
      <pc:sldChg chg="addSp delSp modSp add replId addAnim delAnim modAnim">
        <pc:chgData name="齊藤茜" userId="S::saito-akane-plusdojo2022@seplus2016.onmicrosoft.com::f8ad399d-e774-46b9-b1a0-88cfe2fa1375" providerId="AD" clId="Web-{F57451A5-B299-1E39-9FB7-C4AD4F841DE2}" dt="2022-06-27T05:11:20.971" v="1655" actId="1076"/>
        <pc:sldMkLst>
          <pc:docMk/>
          <pc:sldMk cId="174435336" sldId="309"/>
        </pc:sldMkLst>
        <pc:spChg chg="mod">
          <ac:chgData name="齊藤茜" userId="S::saito-akane-plusdojo2022@seplus2016.onmicrosoft.com::f8ad399d-e774-46b9-b1a0-88cfe2fa1375" providerId="AD" clId="Web-{F57451A5-B299-1E39-9FB7-C4AD4F841DE2}" dt="2022-06-27T04:48:36.376" v="1570" actId="14100"/>
          <ac:spMkLst>
            <pc:docMk/>
            <pc:sldMk cId="174435336" sldId="309"/>
            <ac:spMk id="2" creationId="{3C79FF75-90CB-6DCE-7BFF-9BBE4D8E72D0}"/>
          </ac:spMkLst>
        </pc:spChg>
        <pc:spChg chg="mod">
          <ac:chgData name="齊藤茜" userId="S::saito-akane-plusdojo2022@seplus2016.onmicrosoft.com::f8ad399d-e774-46b9-b1a0-88cfe2fa1375" providerId="AD" clId="Web-{F57451A5-B299-1E39-9FB7-C4AD4F841DE2}" dt="2022-06-27T04:48:21.141" v="1566" actId="14100"/>
          <ac:spMkLst>
            <pc:docMk/>
            <pc:sldMk cId="174435336" sldId="309"/>
            <ac:spMk id="3" creationId="{81BEC56D-DA97-1407-7A87-99888FA2C89C}"/>
          </ac:spMkLst>
        </pc:spChg>
        <pc:spChg chg="mod">
          <ac:chgData name="齊藤茜" userId="S::saito-akane-plusdojo2022@seplus2016.onmicrosoft.com::f8ad399d-e774-46b9-b1a0-88cfe2fa1375" providerId="AD" clId="Web-{F57451A5-B299-1E39-9FB7-C4AD4F841DE2}" dt="2022-06-27T04:48:42.814" v="1571" actId="14100"/>
          <ac:spMkLst>
            <pc:docMk/>
            <pc:sldMk cId="174435336" sldId="309"/>
            <ac:spMk id="5" creationId="{0102FA06-8849-2D34-D07D-102845E8A6D5}"/>
          </ac:spMkLst>
        </pc:spChg>
        <pc:spChg chg="mod">
          <ac:chgData name="齊藤茜" userId="S::saito-akane-plusdojo2022@seplus2016.onmicrosoft.com::f8ad399d-e774-46b9-b1a0-88cfe2fa1375" providerId="AD" clId="Web-{F57451A5-B299-1E39-9FB7-C4AD4F841DE2}" dt="2022-06-27T04:48:14.656" v="1564" actId="14100"/>
          <ac:spMkLst>
            <pc:docMk/>
            <pc:sldMk cId="174435336" sldId="309"/>
            <ac:spMk id="6" creationId="{EEE25400-A498-2E90-D530-51E1CA3E64B4}"/>
          </ac:spMkLst>
        </pc:spChg>
        <pc:spChg chg="mod">
          <ac:chgData name="齊藤茜" userId="S::saito-akane-plusdojo2022@seplus2016.onmicrosoft.com::f8ad399d-e774-46b9-b1a0-88cfe2fa1375" providerId="AD" clId="Web-{F57451A5-B299-1E39-9FB7-C4AD4F841DE2}" dt="2022-06-27T04:49:50.191" v="1586" actId="14100"/>
          <ac:spMkLst>
            <pc:docMk/>
            <pc:sldMk cId="174435336" sldId="309"/>
            <ac:spMk id="27" creationId="{A65BDFE3-0D87-42E8-E105-10E7994053E6}"/>
          </ac:spMkLst>
        </pc:spChg>
        <pc:spChg chg="mod">
          <ac:chgData name="齊藤茜" userId="S::saito-akane-plusdojo2022@seplus2016.onmicrosoft.com::f8ad399d-e774-46b9-b1a0-88cfe2fa1375" providerId="AD" clId="Web-{F57451A5-B299-1E39-9FB7-C4AD4F841DE2}" dt="2022-06-27T04:49:40.066" v="1585" actId="1076"/>
          <ac:spMkLst>
            <pc:docMk/>
            <pc:sldMk cId="174435336" sldId="309"/>
            <ac:spMk id="29" creationId="{9AEC74FE-4BF7-22CE-EF9E-E248A17CB5AA}"/>
          </ac:spMkLst>
        </pc:spChg>
        <pc:grpChg chg="add mod">
          <ac:chgData name="齊藤茜" userId="S::saito-akane-plusdojo2022@seplus2016.onmicrosoft.com::f8ad399d-e774-46b9-b1a0-88cfe2fa1375" providerId="AD" clId="Web-{F57451A5-B299-1E39-9FB7-C4AD4F841DE2}" dt="2022-06-27T04:51:37.179" v="1601" actId="1076"/>
          <ac:grpSpMkLst>
            <pc:docMk/>
            <pc:sldMk cId="174435336" sldId="309"/>
            <ac:grpSpMk id="32" creationId="{E7C1B469-742F-F5AB-CFE5-614BE7367933}"/>
          </ac:grpSpMkLst>
        </pc:grpChg>
        <pc:grpChg chg="mod">
          <ac:chgData name="齊藤茜" userId="S::saito-akane-plusdojo2022@seplus2016.onmicrosoft.com::f8ad399d-e774-46b9-b1a0-88cfe2fa1375" providerId="AD" clId="Web-{F57451A5-B299-1E39-9FB7-C4AD4F841DE2}" dt="2022-06-27T04:51:37.164" v="1600" actId="1076"/>
          <ac:grpSpMkLst>
            <pc:docMk/>
            <pc:sldMk cId="174435336" sldId="309"/>
            <ac:grpSpMk id="38" creationId="{559DEA67-818F-AA45-F658-FFD90D7910CC}"/>
          </ac:grpSpMkLst>
        </pc:grpChg>
        <pc:grpChg chg="del">
          <ac:chgData name="齊藤茜" userId="S::saito-akane-plusdojo2022@seplus2016.onmicrosoft.com::f8ad399d-e774-46b9-b1a0-88cfe2fa1375" providerId="AD" clId="Web-{F57451A5-B299-1E39-9FB7-C4AD4F841DE2}" dt="2022-06-27T04:47:28.936" v="1557"/>
          <ac:grpSpMkLst>
            <pc:docMk/>
            <pc:sldMk cId="174435336" sldId="309"/>
            <ac:grpSpMk id="39" creationId="{B6C5E92D-747F-4E1E-37A2-A4A5A48DE913}"/>
          </ac:grpSpMkLst>
        </pc:grpChg>
        <pc:grpChg chg="del">
          <ac:chgData name="齊藤茜" userId="S::saito-akane-plusdojo2022@seplus2016.onmicrosoft.com::f8ad399d-e774-46b9-b1a0-88cfe2fa1375" providerId="AD" clId="Web-{F57451A5-B299-1E39-9FB7-C4AD4F841DE2}" dt="2022-06-27T04:50:24.786" v="1590"/>
          <ac:grpSpMkLst>
            <pc:docMk/>
            <pc:sldMk cId="174435336" sldId="309"/>
            <ac:grpSpMk id="40" creationId="{8E224F5B-D492-A488-6146-CD65B0BE111F}"/>
          </ac:grpSpMkLst>
        </pc:grpChg>
        <pc:grpChg chg="add mod">
          <ac:chgData name="齊藤茜" userId="S::saito-akane-plusdojo2022@seplus2016.onmicrosoft.com::f8ad399d-e774-46b9-b1a0-88cfe2fa1375" providerId="AD" clId="Web-{F57451A5-B299-1E39-9FB7-C4AD4F841DE2}" dt="2022-06-27T04:51:29.960" v="1599" actId="1076"/>
          <ac:grpSpMkLst>
            <pc:docMk/>
            <pc:sldMk cId="174435336" sldId="309"/>
            <ac:grpSpMk id="47" creationId="{DB72EF8E-6C57-7ADB-195E-A666D4640766}"/>
          </ac:grpSpMkLst>
        </pc:grpChg>
        <pc:grpChg chg="add">
          <ac:chgData name="齊藤茜" userId="S::saito-akane-plusdojo2022@seplus2016.onmicrosoft.com::f8ad399d-e774-46b9-b1a0-88cfe2fa1375" providerId="AD" clId="Web-{F57451A5-B299-1E39-9FB7-C4AD4F841DE2}" dt="2022-06-27T04:51:41.492" v="1602"/>
          <ac:grpSpMkLst>
            <pc:docMk/>
            <pc:sldMk cId="174435336" sldId="309"/>
            <ac:grpSpMk id="48" creationId="{8C1BB52E-17ED-89C5-A2DC-A8DE55A1C20C}"/>
          </ac:grpSpMkLst>
        </pc:grpChg>
        <pc:grpChg chg="add mod">
          <ac:chgData name="齊藤茜" userId="S::saito-akane-plusdojo2022@seplus2016.onmicrosoft.com::f8ad399d-e774-46b9-b1a0-88cfe2fa1375" providerId="AD" clId="Web-{F57451A5-B299-1E39-9FB7-C4AD4F841DE2}" dt="2022-06-27T05:11:20.971" v="1655" actId="1076"/>
          <ac:grpSpMkLst>
            <pc:docMk/>
            <pc:sldMk cId="174435336" sldId="309"/>
            <ac:grpSpMk id="57" creationId="{ACDDB265-C61F-60BE-7CEE-499B2B1FF3C5}"/>
          </ac:grpSpMkLst>
        </pc:grpChg>
        <pc:picChg chg="del">
          <ac:chgData name="齊藤茜" userId="S::saito-akane-plusdojo2022@seplus2016.onmicrosoft.com::f8ad399d-e774-46b9-b1a0-88cfe2fa1375" providerId="AD" clId="Web-{F57451A5-B299-1E39-9FB7-C4AD4F841DE2}" dt="2022-06-27T04:48:48.564" v="1572"/>
          <ac:picMkLst>
            <pc:docMk/>
            <pc:sldMk cId="174435336" sldId="309"/>
            <ac:picMk id="13" creationId="{48A7FB5E-4AEA-9553-B9D3-F719E2B7CEF9}"/>
          </ac:picMkLst>
        </pc:picChg>
        <pc:picChg chg="add del mod">
          <ac:chgData name="齊藤茜" userId="S::saito-akane-plusdojo2022@seplus2016.onmicrosoft.com::f8ad399d-e774-46b9-b1a0-88cfe2fa1375" providerId="AD" clId="Web-{F57451A5-B299-1E39-9FB7-C4AD4F841DE2}" dt="2022-06-27T04:51:03.881" v="1595"/>
          <ac:picMkLst>
            <pc:docMk/>
            <pc:sldMk cId="174435336" sldId="309"/>
            <ac:picMk id="34" creationId="{A3F19A7A-1BD1-0ED3-AD79-077A1110EAB3}"/>
          </ac:picMkLst>
        </pc:picChg>
        <pc:picChg chg="del">
          <ac:chgData name="齊藤茜" userId="S::saito-akane-plusdojo2022@seplus2016.onmicrosoft.com::f8ad399d-e774-46b9-b1a0-88cfe2fa1375" providerId="AD" clId="Web-{F57451A5-B299-1E39-9FB7-C4AD4F841DE2}" dt="2022-06-27T04:52:34.931" v="1610"/>
          <ac:picMkLst>
            <pc:docMk/>
            <pc:sldMk cId="174435336" sldId="309"/>
            <ac:picMk id="50" creationId="{F0219164-7CC1-7CAD-A4B8-28C13516A3B8}"/>
          </ac:picMkLst>
        </pc:picChg>
      </pc:sldChg>
      <pc:sldChg chg="modSp new">
        <pc:chgData name="齊藤茜" userId="S::saito-akane-plusdojo2022@seplus2016.onmicrosoft.com::f8ad399d-e774-46b9-b1a0-88cfe2fa1375" providerId="AD" clId="Web-{F57451A5-B299-1E39-9FB7-C4AD4F841DE2}" dt="2022-06-27T05:55:24.283" v="1760" actId="20577"/>
        <pc:sldMkLst>
          <pc:docMk/>
          <pc:sldMk cId="4283738819" sldId="310"/>
        </pc:sldMkLst>
        <pc:spChg chg="mod">
          <ac:chgData name="齊藤茜" userId="S::saito-akane-plusdojo2022@seplus2016.onmicrosoft.com::f8ad399d-e774-46b9-b1a0-88cfe2fa1375" providerId="AD" clId="Web-{F57451A5-B299-1E39-9FB7-C4AD4F841DE2}" dt="2022-06-27T05:43:51.618" v="1684" actId="20577"/>
          <ac:spMkLst>
            <pc:docMk/>
            <pc:sldMk cId="4283738819" sldId="310"/>
            <ac:spMk id="2" creationId="{2C0D0881-C225-81AD-DE46-B7817272C480}"/>
          </ac:spMkLst>
        </pc:spChg>
        <pc:spChg chg="mod">
          <ac:chgData name="齊藤茜" userId="S::saito-akane-plusdojo2022@seplus2016.onmicrosoft.com::f8ad399d-e774-46b9-b1a0-88cfe2fa1375" providerId="AD" clId="Web-{F57451A5-B299-1E39-9FB7-C4AD4F841DE2}" dt="2022-06-27T05:55:24.283" v="1760" actId="20577"/>
          <ac:spMkLst>
            <pc:docMk/>
            <pc:sldMk cId="4283738819" sldId="310"/>
            <ac:spMk id="3" creationId="{F21B08E0-1B9B-B988-29B5-8588D972F115}"/>
          </ac:spMkLst>
        </pc:spChg>
      </pc:sldChg>
      <pc:sldChg chg="modSp new">
        <pc:chgData name="齊藤茜" userId="S::saito-akane-plusdojo2022@seplus2016.onmicrosoft.com::f8ad399d-e774-46b9-b1a0-88cfe2fa1375" providerId="AD" clId="Web-{F57451A5-B299-1E39-9FB7-C4AD4F841DE2}" dt="2022-06-27T05:44:22.728" v="1689" actId="20577"/>
        <pc:sldMkLst>
          <pc:docMk/>
          <pc:sldMk cId="746817984" sldId="311"/>
        </pc:sldMkLst>
        <pc:spChg chg="mod">
          <ac:chgData name="齊藤茜" userId="S::saito-akane-plusdojo2022@seplus2016.onmicrosoft.com::f8ad399d-e774-46b9-b1a0-88cfe2fa1375" providerId="AD" clId="Web-{F57451A5-B299-1E39-9FB7-C4AD4F841DE2}" dt="2022-06-27T05:44:02.571" v="1686" actId="20577"/>
          <ac:spMkLst>
            <pc:docMk/>
            <pc:sldMk cId="746817984" sldId="311"/>
            <ac:spMk id="2" creationId="{0B13C131-0481-AF62-277F-3C6709FB848C}"/>
          </ac:spMkLst>
        </pc:spChg>
        <pc:spChg chg="mod">
          <ac:chgData name="齊藤茜" userId="S::saito-akane-plusdojo2022@seplus2016.onmicrosoft.com::f8ad399d-e774-46b9-b1a0-88cfe2fa1375" providerId="AD" clId="Web-{F57451A5-B299-1E39-9FB7-C4AD4F841DE2}" dt="2022-06-27T05:44:22.728" v="1689" actId="20577"/>
          <ac:spMkLst>
            <pc:docMk/>
            <pc:sldMk cId="746817984" sldId="311"/>
            <ac:spMk id="3" creationId="{CA0A1468-322B-B10F-014C-4B9B2707B8CC}"/>
          </ac:spMkLst>
        </pc:spChg>
      </pc:sldChg>
      <pc:sldChg chg="modSp new">
        <pc:chgData name="齊藤茜" userId="S::saito-akane-plusdojo2022@seplus2016.onmicrosoft.com::f8ad399d-e774-46b9-b1a0-88cfe2fa1375" providerId="AD" clId="Web-{F57451A5-B299-1E39-9FB7-C4AD4F841DE2}" dt="2022-06-27T05:48:54.519" v="1747" actId="20577"/>
        <pc:sldMkLst>
          <pc:docMk/>
          <pc:sldMk cId="3979200859" sldId="312"/>
        </pc:sldMkLst>
        <pc:spChg chg="mod">
          <ac:chgData name="齊藤茜" userId="S::saito-akane-plusdojo2022@seplus2016.onmicrosoft.com::f8ad399d-e774-46b9-b1a0-88cfe2fa1375" providerId="AD" clId="Web-{F57451A5-B299-1E39-9FB7-C4AD4F841DE2}" dt="2022-06-27T05:48:54.519" v="1747" actId="20577"/>
          <ac:spMkLst>
            <pc:docMk/>
            <pc:sldMk cId="3979200859" sldId="312"/>
            <ac:spMk id="3" creationId="{174E5747-3565-B8BB-051B-0CC2D3599DD2}"/>
          </ac:spMkLst>
        </pc:spChg>
      </pc:sldChg>
      <pc:sldChg chg="new del">
        <pc:chgData name="齊藤茜" userId="S::saito-akane-plusdojo2022@seplus2016.onmicrosoft.com::f8ad399d-e774-46b9-b1a0-88cfe2fa1375" providerId="AD" clId="Web-{F57451A5-B299-1E39-9FB7-C4AD4F841DE2}" dt="2022-06-27T05:46:24.920" v="1692"/>
        <pc:sldMkLst>
          <pc:docMk/>
          <pc:sldMk cId="3360241469" sldId="313"/>
        </pc:sldMkLst>
      </pc:sldChg>
    </pc:docChg>
  </pc:docChgLst>
  <pc:docChgLst>
    <pc:chgData name="照井貴之" userId="S::terui-takayuki-plusdojo2022@seplus2016.onmicrosoft.com::b8b04df1-bcaf-4390-ac93-f2dd43641b9e" providerId="AD" clId="Web-{3B24BD65-FE14-17D3-F940-50236BCE50CD}"/>
    <pc:docChg chg="addSld modSld sldOrd">
      <pc:chgData name="照井貴之" userId="S::terui-takayuki-plusdojo2022@seplus2016.onmicrosoft.com::b8b04df1-bcaf-4390-ac93-f2dd43641b9e" providerId="AD" clId="Web-{3B24BD65-FE14-17D3-F940-50236BCE50CD}" dt="2022-06-23T09:05:41.477" v="431"/>
      <pc:docMkLst>
        <pc:docMk/>
      </pc:docMkLst>
      <pc:sldChg chg="addSp modSp">
        <pc:chgData name="照井貴之" userId="S::terui-takayuki-plusdojo2022@seplus2016.onmicrosoft.com::b8b04df1-bcaf-4390-ac93-f2dd43641b9e" providerId="AD" clId="Web-{3B24BD65-FE14-17D3-F940-50236BCE50CD}" dt="2022-06-23T06:51:55.067" v="420" actId="20577"/>
        <pc:sldMkLst>
          <pc:docMk/>
          <pc:sldMk cId="4192556781" sldId="258"/>
        </pc:sldMkLst>
        <pc:spChg chg="add mod">
          <ac:chgData name="照井貴之" userId="S::terui-takayuki-plusdojo2022@seplus2016.onmicrosoft.com::b8b04df1-bcaf-4390-ac93-f2dd43641b9e" providerId="AD" clId="Web-{3B24BD65-FE14-17D3-F940-50236BCE50CD}" dt="2022-06-23T06:47:04.668" v="384" actId="20577"/>
          <ac:spMkLst>
            <pc:docMk/>
            <pc:sldMk cId="4192556781" sldId="258"/>
            <ac:spMk id="2" creationId="{078410A2-C875-7724-120C-3F58EA49DE08}"/>
          </ac:spMkLst>
        </pc:spChg>
        <pc:spChg chg="mod">
          <ac:chgData name="照井貴之" userId="S::terui-takayuki-plusdojo2022@seplus2016.onmicrosoft.com::b8b04df1-bcaf-4390-ac93-f2dd43641b9e" providerId="AD" clId="Web-{3B24BD65-FE14-17D3-F940-50236BCE50CD}" dt="2022-06-23T06:46:03.322" v="363" actId="1076"/>
          <ac:spMkLst>
            <pc:docMk/>
            <pc:sldMk cId="4192556781" sldId="258"/>
            <ac:spMk id="4" creationId="{1114F5EA-422F-5E29-2CBC-53452EB22189}"/>
          </ac:spMkLst>
        </pc:spChg>
        <pc:spChg chg="mod">
          <ac:chgData name="照井貴之" userId="S::terui-takayuki-plusdojo2022@seplus2016.onmicrosoft.com::b8b04df1-bcaf-4390-ac93-f2dd43641b9e" providerId="AD" clId="Web-{3B24BD65-FE14-17D3-F940-50236BCE50CD}" dt="2022-06-23T06:45:58.056" v="362" actId="14100"/>
          <ac:spMkLst>
            <pc:docMk/>
            <pc:sldMk cId="4192556781" sldId="258"/>
            <ac:spMk id="5" creationId="{3AFBCFCE-D7C9-1FB5-6396-CAC07F45CC74}"/>
          </ac:spMkLst>
        </pc:spChg>
        <pc:spChg chg="mod">
          <ac:chgData name="照井貴之" userId="S::terui-takayuki-plusdojo2022@seplus2016.onmicrosoft.com::b8b04df1-bcaf-4390-ac93-f2dd43641b9e" providerId="AD" clId="Web-{3B24BD65-FE14-17D3-F940-50236BCE50CD}" dt="2022-06-23T06:51:55.067" v="420" actId="20577"/>
          <ac:spMkLst>
            <pc:docMk/>
            <pc:sldMk cId="4192556781" sldId="258"/>
            <ac:spMk id="6" creationId="{D6F9D8FD-A6B2-E65A-409E-36F65DD639E2}"/>
          </ac:spMkLst>
        </pc:spChg>
        <pc:spChg chg="mod">
          <ac:chgData name="照井貴之" userId="S::terui-takayuki-plusdojo2022@seplus2016.onmicrosoft.com::b8b04df1-bcaf-4390-ac93-f2dd43641b9e" providerId="AD" clId="Web-{3B24BD65-FE14-17D3-F940-50236BCE50CD}" dt="2022-06-23T06:46:15.557" v="366" actId="1076"/>
          <ac:spMkLst>
            <pc:docMk/>
            <pc:sldMk cId="4192556781" sldId="258"/>
            <ac:spMk id="7" creationId="{3B3F5245-ED9F-76AA-228C-CF08368764E5}"/>
          </ac:spMkLst>
        </pc:spChg>
        <pc:spChg chg="mod">
          <ac:chgData name="照井貴之" userId="S::terui-takayuki-plusdojo2022@seplus2016.onmicrosoft.com::b8b04df1-bcaf-4390-ac93-f2dd43641b9e" providerId="AD" clId="Web-{3B24BD65-FE14-17D3-F940-50236BCE50CD}" dt="2022-06-23T06:46:08.025" v="364" actId="1076"/>
          <ac:spMkLst>
            <pc:docMk/>
            <pc:sldMk cId="4192556781" sldId="258"/>
            <ac:spMk id="8" creationId="{CF6355EA-F350-F1FF-D030-09A462D9BD52}"/>
          </ac:spMkLst>
        </pc:spChg>
        <pc:spChg chg="mod">
          <ac:chgData name="照井貴之" userId="S::terui-takayuki-plusdojo2022@seplus2016.onmicrosoft.com::b8b04df1-bcaf-4390-ac93-f2dd43641b9e" providerId="AD" clId="Web-{3B24BD65-FE14-17D3-F940-50236BCE50CD}" dt="2022-06-23T06:20:20.902" v="227" actId="1076"/>
          <ac:spMkLst>
            <pc:docMk/>
            <pc:sldMk cId="4192556781" sldId="258"/>
            <ac:spMk id="9" creationId="{6DA10FC4-DB34-3FD4-7C01-CBF1966745B1}"/>
          </ac:spMkLst>
        </pc:spChg>
      </pc:sldChg>
      <pc:sldChg chg="addSp delSp modSp">
        <pc:chgData name="照井貴之" userId="S::terui-takayuki-plusdojo2022@seplus2016.onmicrosoft.com::b8b04df1-bcaf-4390-ac93-f2dd43641b9e" providerId="AD" clId="Web-{3B24BD65-FE14-17D3-F940-50236BCE50CD}" dt="2022-06-23T09:05:41.477" v="431"/>
        <pc:sldMkLst>
          <pc:docMk/>
          <pc:sldMk cId="4065844983" sldId="261"/>
        </pc:sldMkLst>
        <pc:spChg chg="add del mod">
          <ac:chgData name="照井貴之" userId="S::terui-takayuki-plusdojo2022@seplus2016.onmicrosoft.com::b8b04df1-bcaf-4390-ac93-f2dd43641b9e" providerId="AD" clId="Web-{3B24BD65-FE14-17D3-F940-50236BCE50CD}" dt="2022-06-23T09:05:41.477" v="431"/>
          <ac:spMkLst>
            <pc:docMk/>
            <pc:sldMk cId="4065844983" sldId="261"/>
            <ac:spMk id="4" creationId="{2E3A0F39-F1C0-A282-CC27-BC66C772126E}"/>
          </ac:spMkLst>
        </pc:spChg>
      </pc:sldChg>
      <pc:sldChg chg="modSp new">
        <pc:chgData name="照井貴之" userId="S::terui-takayuki-plusdojo2022@seplus2016.onmicrosoft.com::b8b04df1-bcaf-4390-ac93-f2dd43641b9e" providerId="AD" clId="Web-{3B24BD65-FE14-17D3-F940-50236BCE50CD}" dt="2022-06-23T06:55:36.917" v="428" actId="20577"/>
        <pc:sldMkLst>
          <pc:docMk/>
          <pc:sldMk cId="1686859523" sldId="265"/>
        </pc:sldMkLst>
        <pc:spChg chg="mod">
          <ac:chgData name="照井貴之" userId="S::terui-takayuki-plusdojo2022@seplus2016.onmicrosoft.com::b8b04df1-bcaf-4390-ac93-f2dd43641b9e" providerId="AD" clId="Web-{3B24BD65-FE14-17D3-F940-50236BCE50CD}" dt="2022-06-23T04:58:02.361" v="88" actId="20577"/>
          <ac:spMkLst>
            <pc:docMk/>
            <pc:sldMk cId="1686859523" sldId="265"/>
            <ac:spMk id="2" creationId="{16DFC845-37C1-AA85-DE3B-E3B66E637190}"/>
          </ac:spMkLst>
        </pc:spChg>
        <pc:spChg chg="mod">
          <ac:chgData name="照井貴之" userId="S::terui-takayuki-plusdojo2022@seplus2016.onmicrosoft.com::b8b04df1-bcaf-4390-ac93-f2dd43641b9e" providerId="AD" clId="Web-{3B24BD65-FE14-17D3-F940-50236BCE50CD}" dt="2022-06-23T06:55:36.917" v="428" actId="20577"/>
          <ac:spMkLst>
            <pc:docMk/>
            <pc:sldMk cId="1686859523" sldId="265"/>
            <ac:spMk id="3" creationId="{E8121F18-4140-2C7A-4D87-ED4FB185F62C}"/>
          </ac:spMkLst>
        </pc:spChg>
      </pc:sldChg>
      <pc:sldChg chg="add ord replId">
        <pc:chgData name="照井貴之" userId="S::terui-takayuki-plusdojo2022@seplus2016.onmicrosoft.com::b8b04df1-bcaf-4390-ac93-f2dd43641b9e" providerId="AD" clId="Web-{3B24BD65-FE14-17D3-F940-50236BCE50CD}" dt="2022-06-23T06:19:00.087" v="212"/>
        <pc:sldMkLst>
          <pc:docMk/>
          <pc:sldMk cId="852947619" sldId="272"/>
        </pc:sldMkLst>
      </pc:sldChg>
    </pc:docChg>
  </pc:docChgLst>
  <pc:docChgLst>
    <pc:chgData name="田中沙夜" userId="S::tanaka-saya-plusdojo2022@seplus2016.onmicrosoft.com::c6a6c5fb-ce4a-49cb-a0d1-1b29e7a6e2e1" providerId="AD" clId="Web-{8D37096E-2E8A-E0D4-50BA-8439C548BE03}"/>
    <pc:docChg chg="addSld delSld modSld sldOrd">
      <pc:chgData name="田中沙夜" userId="S::tanaka-saya-plusdojo2022@seplus2016.onmicrosoft.com::c6a6c5fb-ce4a-49cb-a0d1-1b29e7a6e2e1" providerId="AD" clId="Web-{8D37096E-2E8A-E0D4-50BA-8439C548BE03}" dt="2022-06-24T01:06:55.478" v="930"/>
      <pc:docMkLst>
        <pc:docMk/>
      </pc:docMkLst>
      <pc:sldChg chg="addSp delSp modSp add mod ord replId modShow modNotes">
        <pc:chgData name="田中沙夜" userId="S::tanaka-saya-plusdojo2022@seplus2016.onmicrosoft.com::c6a6c5fb-ce4a-49cb-a0d1-1b29e7a6e2e1" providerId="AD" clId="Web-{8D37096E-2E8A-E0D4-50BA-8439C548BE03}" dt="2022-06-24T00:40:14.415" v="779"/>
        <pc:sldMkLst>
          <pc:docMk/>
          <pc:sldMk cId="3928758352" sldId="257"/>
        </pc:sldMkLst>
        <pc:spChg chg="del">
          <ac:chgData name="田中沙夜" userId="S::tanaka-saya-plusdojo2022@seplus2016.onmicrosoft.com::c6a6c5fb-ce4a-49cb-a0d1-1b29e7a6e2e1" providerId="AD" clId="Web-{8D37096E-2E8A-E0D4-50BA-8439C548BE03}" dt="2022-06-23T04:37:06.917" v="2"/>
          <ac:spMkLst>
            <pc:docMk/>
            <pc:sldMk cId="3928758352" sldId="257"/>
            <ac:spMk id="2" creationId="{775AA31C-3920-2DEF-F307-E9E2927351CA}"/>
          </ac:spMkLst>
        </pc:spChg>
        <pc:spChg chg="del">
          <ac:chgData name="田中沙夜" userId="S::tanaka-saya-plusdojo2022@seplus2016.onmicrosoft.com::c6a6c5fb-ce4a-49cb-a0d1-1b29e7a6e2e1" providerId="AD" clId="Web-{8D37096E-2E8A-E0D4-50BA-8439C548BE03}" dt="2022-06-23T04:37:06.917" v="1"/>
          <ac:spMkLst>
            <pc:docMk/>
            <pc:sldMk cId="3928758352" sldId="257"/>
            <ac:spMk id="3" creationId="{A12F8315-90A4-6D1B-9085-DC9B47FE6784}"/>
          </ac:spMkLst>
        </pc:spChg>
        <pc:spChg chg="add del mod">
          <ac:chgData name="田中沙夜" userId="S::tanaka-saya-plusdojo2022@seplus2016.onmicrosoft.com::c6a6c5fb-ce4a-49cb-a0d1-1b29e7a6e2e1" providerId="AD" clId="Web-{8D37096E-2E8A-E0D4-50BA-8439C548BE03}" dt="2022-06-23T04:37:09.932" v="3"/>
          <ac:spMkLst>
            <pc:docMk/>
            <pc:sldMk cId="3928758352" sldId="257"/>
            <ac:spMk id="5" creationId="{9C1C3433-E135-21A4-B66D-0112DF36F2DC}"/>
          </ac:spMkLst>
        </pc:spChg>
        <pc:spChg chg="add mod">
          <ac:chgData name="田中沙夜" userId="S::tanaka-saya-plusdojo2022@seplus2016.onmicrosoft.com::c6a6c5fb-ce4a-49cb-a0d1-1b29e7a6e2e1" providerId="AD" clId="Web-{8D37096E-2E8A-E0D4-50BA-8439C548BE03}" dt="2022-06-23T05:05:49.530" v="277" actId="20577"/>
          <ac:spMkLst>
            <pc:docMk/>
            <pc:sldMk cId="3928758352" sldId="257"/>
            <ac:spMk id="6" creationId="{9DA174AD-69D8-A3CD-B219-5014EDADF8CE}"/>
          </ac:spMkLst>
        </pc:spChg>
        <pc:spChg chg="add mod">
          <ac:chgData name="田中沙夜" userId="S::tanaka-saya-plusdojo2022@seplus2016.onmicrosoft.com::c6a6c5fb-ce4a-49cb-a0d1-1b29e7a6e2e1" providerId="AD" clId="Web-{8D37096E-2E8A-E0D4-50BA-8439C548BE03}" dt="2022-06-23T04:55:32.131" v="173"/>
          <ac:spMkLst>
            <pc:docMk/>
            <pc:sldMk cId="3928758352" sldId="257"/>
            <ac:spMk id="7" creationId="{493BEF18-D646-FD0F-075D-B9EE0C1C28EE}"/>
          </ac:spMkLst>
        </pc:spChg>
        <pc:spChg chg="add mod">
          <ac:chgData name="田中沙夜" userId="S::tanaka-saya-plusdojo2022@seplus2016.onmicrosoft.com::c6a6c5fb-ce4a-49cb-a0d1-1b29e7a6e2e1" providerId="AD" clId="Web-{8D37096E-2E8A-E0D4-50BA-8439C548BE03}" dt="2022-06-23T04:56:53.275" v="186"/>
          <ac:spMkLst>
            <pc:docMk/>
            <pc:sldMk cId="3928758352" sldId="257"/>
            <ac:spMk id="10" creationId="{381E82DF-E108-478A-D8EC-8DCC19AB308D}"/>
          </ac:spMkLst>
        </pc:spChg>
        <pc:spChg chg="add mod">
          <ac:chgData name="田中沙夜" userId="S::tanaka-saya-plusdojo2022@seplus2016.onmicrosoft.com::c6a6c5fb-ce4a-49cb-a0d1-1b29e7a6e2e1" providerId="AD" clId="Web-{8D37096E-2E8A-E0D4-50BA-8439C548BE03}" dt="2022-06-23T04:57:59.731" v="226" actId="1076"/>
          <ac:spMkLst>
            <pc:docMk/>
            <pc:sldMk cId="3928758352" sldId="257"/>
            <ac:spMk id="11" creationId="{2F0183AC-DA0D-D447-26BA-D0B1FF9A9078}"/>
          </ac:spMkLst>
        </pc:spChg>
        <pc:spChg chg="add mod">
          <ac:chgData name="田中沙夜" userId="S::tanaka-saya-plusdojo2022@seplus2016.onmicrosoft.com::c6a6c5fb-ce4a-49cb-a0d1-1b29e7a6e2e1" providerId="AD" clId="Web-{8D37096E-2E8A-E0D4-50BA-8439C548BE03}" dt="2022-06-23T05:06:36.250" v="283" actId="14100"/>
          <ac:spMkLst>
            <pc:docMk/>
            <pc:sldMk cId="3928758352" sldId="257"/>
            <ac:spMk id="12" creationId="{7C7A3BF2-88EF-F872-2FF1-BB2A3B8BBB6A}"/>
          </ac:spMkLst>
        </pc:spChg>
        <pc:spChg chg="add mod">
          <ac:chgData name="田中沙夜" userId="S::tanaka-saya-plusdojo2022@seplus2016.onmicrosoft.com::c6a6c5fb-ce4a-49cb-a0d1-1b29e7a6e2e1" providerId="AD" clId="Web-{8D37096E-2E8A-E0D4-50BA-8439C548BE03}" dt="2022-06-23T05:06:39.829" v="284" actId="1076"/>
          <ac:spMkLst>
            <pc:docMk/>
            <pc:sldMk cId="3928758352" sldId="257"/>
            <ac:spMk id="13" creationId="{EE393825-1DE5-C8FD-DBC3-9A8E3023294D}"/>
          </ac:spMkLst>
        </pc:spChg>
        <pc:spChg chg="add mod">
          <ac:chgData name="田中沙夜" userId="S::tanaka-saya-plusdojo2022@seplus2016.onmicrosoft.com::c6a6c5fb-ce4a-49cb-a0d1-1b29e7a6e2e1" providerId="AD" clId="Web-{8D37096E-2E8A-E0D4-50BA-8439C548BE03}" dt="2022-06-23T05:07:05.892" v="300" actId="20577"/>
          <ac:spMkLst>
            <pc:docMk/>
            <pc:sldMk cId="3928758352" sldId="257"/>
            <ac:spMk id="14" creationId="{B1A5F863-A7B4-6DB9-8201-AD9DC4E09ABC}"/>
          </ac:spMkLst>
        </pc:spChg>
        <pc:spChg chg="add mod">
          <ac:chgData name="田中沙夜" userId="S::tanaka-saya-plusdojo2022@seplus2016.onmicrosoft.com::c6a6c5fb-ce4a-49cb-a0d1-1b29e7a6e2e1" providerId="AD" clId="Web-{8D37096E-2E8A-E0D4-50BA-8439C548BE03}" dt="2022-06-23T05:20:51.721" v="367" actId="1076"/>
          <ac:spMkLst>
            <pc:docMk/>
            <pc:sldMk cId="3928758352" sldId="257"/>
            <ac:spMk id="15" creationId="{43C17207-914C-7EF9-67DB-70174B88428E}"/>
          </ac:spMkLst>
        </pc:spChg>
        <pc:picChg chg="add mod">
          <ac:chgData name="田中沙夜" userId="S::tanaka-saya-plusdojo2022@seplus2016.onmicrosoft.com::c6a6c5fb-ce4a-49cb-a0d1-1b29e7a6e2e1" providerId="AD" clId="Web-{8D37096E-2E8A-E0D4-50BA-8439C548BE03}" dt="2022-06-23T04:56:19.133" v="179" actId="1076"/>
          <ac:picMkLst>
            <pc:docMk/>
            <pc:sldMk cId="3928758352" sldId="257"/>
            <ac:picMk id="8" creationId="{C4A25A4F-0062-009C-F4C6-862C27D72F1C}"/>
          </ac:picMkLst>
        </pc:picChg>
        <pc:picChg chg="add mod">
          <ac:chgData name="田中沙夜" userId="S::tanaka-saya-plusdojo2022@seplus2016.onmicrosoft.com::c6a6c5fb-ce4a-49cb-a0d1-1b29e7a6e2e1" providerId="AD" clId="Web-{8D37096E-2E8A-E0D4-50BA-8439C548BE03}" dt="2022-06-23T05:06:26" v="281" actId="1076"/>
          <ac:picMkLst>
            <pc:docMk/>
            <pc:sldMk cId="3928758352" sldId="257"/>
            <ac:picMk id="9" creationId="{6BE92509-0D00-4E04-3F1D-902AC91644FD}"/>
          </ac:picMkLst>
        </pc:picChg>
      </pc:sldChg>
      <pc:sldChg chg="add del ord replId">
        <pc:chgData name="田中沙夜" userId="S::tanaka-saya-plusdojo2022@seplus2016.onmicrosoft.com::c6a6c5fb-ce4a-49cb-a0d1-1b29e7a6e2e1" providerId="AD" clId="Web-{8D37096E-2E8A-E0D4-50BA-8439C548BE03}" dt="2022-06-23T08:33:01.504" v="371"/>
        <pc:sldMkLst>
          <pc:docMk/>
          <pc:sldMk cId="238199545" sldId="273"/>
        </pc:sldMkLst>
      </pc:sldChg>
      <pc:sldChg chg="modSp add ord replId modNotes">
        <pc:chgData name="田中沙夜" userId="S::tanaka-saya-plusdojo2022@seplus2016.onmicrosoft.com::c6a6c5fb-ce4a-49cb-a0d1-1b29e7a6e2e1" providerId="AD" clId="Web-{8D37096E-2E8A-E0D4-50BA-8439C548BE03}" dt="2022-06-24T01:06:55.478" v="930"/>
        <pc:sldMkLst>
          <pc:docMk/>
          <pc:sldMk cId="1092827790" sldId="273"/>
        </pc:sldMkLst>
        <pc:spChg chg="mod">
          <ac:chgData name="田中沙夜" userId="S::tanaka-saya-plusdojo2022@seplus2016.onmicrosoft.com::c6a6c5fb-ce4a-49cb-a0d1-1b29e7a6e2e1" providerId="AD" clId="Web-{8D37096E-2E8A-E0D4-50BA-8439C548BE03}" dt="2022-06-23T08:33:19.754" v="378" actId="14100"/>
          <ac:spMkLst>
            <pc:docMk/>
            <pc:sldMk cId="1092827790" sldId="273"/>
            <ac:spMk id="2" creationId="{16DFC845-37C1-AA85-DE3B-E3B66E637190}"/>
          </ac:spMkLst>
        </pc:spChg>
        <pc:spChg chg="mod">
          <ac:chgData name="田中沙夜" userId="S::tanaka-saya-plusdojo2022@seplus2016.onmicrosoft.com::c6a6c5fb-ce4a-49cb-a0d1-1b29e7a6e2e1" providerId="AD" clId="Web-{8D37096E-2E8A-E0D4-50BA-8439C548BE03}" dt="2022-06-23T08:36:35.479" v="407" actId="1076"/>
          <ac:spMkLst>
            <pc:docMk/>
            <pc:sldMk cId="1092827790" sldId="273"/>
            <ac:spMk id="3" creationId="{E8121F18-4140-2C7A-4D87-ED4FB185F62C}"/>
          </ac:spMkLst>
        </pc:spChg>
      </pc:sldChg>
      <pc:sldChg chg="addSp delSp modSp add replId">
        <pc:chgData name="田中沙夜" userId="S::tanaka-saya-plusdojo2022@seplus2016.onmicrosoft.com::c6a6c5fb-ce4a-49cb-a0d1-1b29e7a6e2e1" providerId="AD" clId="Web-{8D37096E-2E8A-E0D4-50BA-8439C548BE03}" dt="2022-06-23T08:37:35.450" v="413"/>
        <pc:sldMkLst>
          <pc:docMk/>
          <pc:sldMk cId="2889795568" sldId="274"/>
        </pc:sldMkLst>
        <pc:spChg chg="mod">
          <ac:chgData name="田中沙夜" userId="S::tanaka-saya-plusdojo2022@seplus2016.onmicrosoft.com::c6a6c5fb-ce4a-49cb-a0d1-1b29e7a6e2e1" providerId="AD" clId="Web-{8D37096E-2E8A-E0D4-50BA-8439C548BE03}" dt="2022-06-23T08:37:22.997" v="410" actId="14100"/>
          <ac:spMkLst>
            <pc:docMk/>
            <pc:sldMk cId="2889795568" sldId="274"/>
            <ac:spMk id="2" creationId="{A97F6F5E-668C-86D7-34A8-526AA0859B28}"/>
          </ac:spMkLst>
        </pc:spChg>
        <pc:spChg chg="del">
          <ac:chgData name="田中沙夜" userId="S::tanaka-saya-plusdojo2022@seplus2016.onmicrosoft.com::c6a6c5fb-ce4a-49cb-a0d1-1b29e7a6e2e1" providerId="AD" clId="Web-{8D37096E-2E8A-E0D4-50BA-8439C548BE03}" dt="2022-06-23T08:37:25.262" v="411"/>
          <ac:spMkLst>
            <pc:docMk/>
            <pc:sldMk cId="2889795568" sldId="274"/>
            <ac:spMk id="3" creationId="{09EED1C7-3533-CE95-E604-F600F4B2F34A}"/>
          </ac:spMkLst>
        </pc:spChg>
        <pc:spChg chg="add del mod">
          <ac:chgData name="田中沙夜" userId="S::tanaka-saya-plusdojo2022@seplus2016.onmicrosoft.com::c6a6c5fb-ce4a-49cb-a0d1-1b29e7a6e2e1" providerId="AD" clId="Web-{8D37096E-2E8A-E0D4-50BA-8439C548BE03}" dt="2022-06-23T08:37:27.200" v="412"/>
          <ac:spMkLst>
            <pc:docMk/>
            <pc:sldMk cId="2889795568" sldId="274"/>
            <ac:spMk id="5" creationId="{AFDE407D-3F03-1F29-85E9-AE31DFDD57B4}"/>
          </ac:spMkLst>
        </pc:spChg>
        <pc:picChg chg="add mod">
          <ac:chgData name="田中沙夜" userId="S::tanaka-saya-plusdojo2022@seplus2016.onmicrosoft.com::c6a6c5fb-ce4a-49cb-a0d1-1b29e7a6e2e1" providerId="AD" clId="Web-{8D37096E-2E8A-E0D4-50BA-8439C548BE03}" dt="2022-06-23T08:37:35.450" v="413"/>
          <ac:picMkLst>
            <pc:docMk/>
            <pc:sldMk cId="2889795568" sldId="274"/>
            <ac:picMk id="6" creationId="{C2B4DF84-DB03-FC4C-DAB7-6B9501712588}"/>
          </ac:picMkLst>
        </pc:picChg>
      </pc:sldChg>
    </pc:docChg>
  </pc:docChgLst>
  <pc:docChgLst>
    <pc:chgData name="木村優奈" userId="S::kimura-yuuna-plusdojo2022@seplus2016.onmicrosoft.com::f30eeb48-29de-4c71-8346-611e6d808d4d" providerId="AD" clId="Web-{365A47F3-8014-9DFC-9717-E851F187DCD1}"/>
    <pc:docChg chg="modSld">
      <pc:chgData name="木村優奈" userId="S::kimura-yuuna-plusdojo2022@seplus2016.onmicrosoft.com::f30eeb48-29de-4c71-8346-611e6d808d4d" providerId="AD" clId="Web-{365A47F3-8014-9DFC-9717-E851F187DCD1}" dt="2022-06-23T09:04:26.175" v="23" actId="20577"/>
      <pc:docMkLst>
        <pc:docMk/>
      </pc:docMkLst>
      <pc:sldChg chg="modSp">
        <pc:chgData name="木村優奈" userId="S::kimura-yuuna-plusdojo2022@seplus2016.onmicrosoft.com::f30eeb48-29de-4c71-8346-611e6d808d4d" providerId="AD" clId="Web-{365A47F3-8014-9DFC-9717-E851F187DCD1}" dt="2022-06-23T09:04:26.175" v="23" actId="20577"/>
        <pc:sldMkLst>
          <pc:docMk/>
          <pc:sldMk cId="4065844983" sldId="261"/>
        </pc:sldMkLst>
        <pc:spChg chg="mod">
          <ac:chgData name="木村優奈" userId="S::kimura-yuuna-plusdojo2022@seplus2016.onmicrosoft.com::f30eeb48-29de-4c71-8346-611e6d808d4d" providerId="AD" clId="Web-{365A47F3-8014-9DFC-9717-E851F187DCD1}" dt="2022-06-23T09:04:26.175" v="23" actId="20577"/>
          <ac:spMkLst>
            <pc:docMk/>
            <pc:sldMk cId="4065844983" sldId="261"/>
            <ac:spMk id="3" creationId="{01E2178D-E017-ADDB-16D7-756470DB597F}"/>
          </ac:spMkLst>
        </pc:spChg>
      </pc:sldChg>
    </pc:docChg>
  </pc:docChgLst>
  <pc:docChgLst>
    <pc:chgData name="Guest User" userId="S::urn:spo:anon#dc3a1e7719039811225a7796b30f8389abc6f9dda372295c8a3a681c11f4fa2d::" providerId="AD" clId="Web-{D2E77542-A952-2613-8B00-E9F8488589D4}"/>
    <pc:docChg chg="modSld">
      <pc:chgData name="Guest User" userId="S::urn:spo:anon#dc3a1e7719039811225a7796b30f8389abc6f9dda372295c8a3a681c11f4fa2d::" providerId="AD" clId="Web-{D2E77542-A952-2613-8B00-E9F8488589D4}" dt="2022-06-29T00:44:03.721" v="0"/>
      <pc:docMkLst>
        <pc:docMk/>
      </pc:docMkLst>
      <pc:sldChg chg="addSp">
        <pc:chgData name="Guest User" userId="S::urn:spo:anon#dc3a1e7719039811225a7796b30f8389abc6f9dda372295c8a3a681c11f4fa2d::" providerId="AD" clId="Web-{D2E77542-A952-2613-8B00-E9F8488589D4}" dt="2022-06-29T00:44:03.721" v="0"/>
        <pc:sldMkLst>
          <pc:docMk/>
          <pc:sldMk cId="852880757" sldId="340"/>
        </pc:sldMkLst>
        <pc:spChg chg="add">
          <ac:chgData name="Guest User" userId="S::urn:spo:anon#dc3a1e7719039811225a7796b30f8389abc6f9dda372295c8a3a681c11f4fa2d::" providerId="AD" clId="Web-{D2E77542-A952-2613-8B00-E9F8488589D4}" dt="2022-06-29T00:44:03.721" v="0"/>
          <ac:spMkLst>
            <pc:docMk/>
            <pc:sldMk cId="852880757" sldId="340"/>
            <ac:spMk id="5" creationId="{0BA8989F-40B0-8A08-A194-F5591673A8BC}"/>
          </ac:spMkLst>
        </pc:spChg>
      </pc:sldChg>
    </pc:docChg>
  </pc:docChgLst>
  <pc:docChgLst>
    <pc:chgData name="齊藤茜" userId="S::saito-akane-plusdojo2022@seplus2016.onmicrosoft.com::f8ad399d-e774-46b9-b1a0-88cfe2fa1375" providerId="AD" clId="Web-{FCD5114D-DA26-7AD8-A054-C2B2984FC2F2}"/>
    <pc:docChg chg="modSld">
      <pc:chgData name="齊藤茜" userId="S::saito-akane-plusdojo2022@seplus2016.onmicrosoft.com::f8ad399d-e774-46b9-b1a0-88cfe2fa1375" providerId="AD" clId="Web-{FCD5114D-DA26-7AD8-A054-C2B2984FC2F2}" dt="2022-06-27T14:04:08.722" v="45"/>
      <pc:docMkLst>
        <pc:docMk/>
      </pc:docMkLst>
      <pc:sldChg chg="addSp modSp">
        <pc:chgData name="齊藤茜" userId="S::saito-akane-plusdojo2022@seplus2016.onmicrosoft.com::f8ad399d-e774-46b9-b1a0-88cfe2fa1375" providerId="AD" clId="Web-{FCD5114D-DA26-7AD8-A054-C2B2984FC2F2}" dt="2022-06-27T14:00:58.296" v="10" actId="1076"/>
        <pc:sldMkLst>
          <pc:docMk/>
          <pc:sldMk cId="3865503000" sldId="282"/>
        </pc:sldMkLst>
        <pc:spChg chg="mod">
          <ac:chgData name="齊藤茜" userId="S::saito-akane-plusdojo2022@seplus2016.onmicrosoft.com::f8ad399d-e774-46b9-b1a0-88cfe2fa1375" providerId="AD" clId="Web-{FCD5114D-DA26-7AD8-A054-C2B2984FC2F2}" dt="2022-06-27T14:00:51.171" v="9" actId="1076"/>
          <ac:spMkLst>
            <pc:docMk/>
            <pc:sldMk cId="3865503000" sldId="282"/>
            <ac:spMk id="3" creationId="{6857E50F-604E-34A9-D5A4-CCA808A3E5C2}"/>
          </ac:spMkLst>
        </pc:spChg>
        <pc:grpChg chg="mod">
          <ac:chgData name="齊藤茜" userId="S::saito-akane-plusdojo2022@seplus2016.onmicrosoft.com::f8ad399d-e774-46b9-b1a0-88cfe2fa1375" providerId="AD" clId="Web-{FCD5114D-DA26-7AD8-A054-C2B2984FC2F2}" dt="2022-06-27T14:00:58.296" v="10" actId="1076"/>
          <ac:grpSpMkLst>
            <pc:docMk/>
            <pc:sldMk cId="3865503000" sldId="282"/>
            <ac:grpSpMk id="8" creationId="{2E822EF8-D298-E7DA-D31D-0276606FE60A}"/>
          </ac:grpSpMkLst>
        </pc:grpChg>
        <pc:grpChg chg="add">
          <ac:chgData name="齊藤茜" userId="S::saito-akane-plusdojo2022@seplus2016.onmicrosoft.com::f8ad399d-e774-46b9-b1a0-88cfe2fa1375" providerId="AD" clId="Web-{FCD5114D-DA26-7AD8-A054-C2B2984FC2F2}" dt="2022-06-27T14:00:44.374" v="8"/>
          <ac:grpSpMkLst>
            <pc:docMk/>
            <pc:sldMk cId="3865503000" sldId="282"/>
            <ac:grpSpMk id="36" creationId="{FE255866-038E-B58E-0371-E71216C23A27}"/>
          </ac:grpSpMkLst>
        </pc:grpChg>
        <pc:picChg chg="mod">
          <ac:chgData name="齊藤茜" userId="S::saito-akane-plusdojo2022@seplus2016.onmicrosoft.com::f8ad399d-e774-46b9-b1a0-88cfe2fa1375" providerId="AD" clId="Web-{FCD5114D-DA26-7AD8-A054-C2B2984FC2F2}" dt="2022-06-27T14:00:32.014" v="5" actId="1076"/>
          <ac:picMkLst>
            <pc:docMk/>
            <pc:sldMk cId="3865503000" sldId="282"/>
            <ac:picMk id="42" creationId="{3EB3457A-2ADC-3DF8-1834-02D432ED0998}"/>
          </ac:picMkLst>
        </pc:picChg>
        <pc:picChg chg="mod">
          <ac:chgData name="齊藤茜" userId="S::saito-akane-plusdojo2022@seplus2016.onmicrosoft.com::f8ad399d-e774-46b9-b1a0-88cfe2fa1375" providerId="AD" clId="Web-{FCD5114D-DA26-7AD8-A054-C2B2984FC2F2}" dt="2022-06-27T14:00:31.983" v="3" actId="1076"/>
          <ac:picMkLst>
            <pc:docMk/>
            <pc:sldMk cId="3865503000" sldId="282"/>
            <ac:picMk id="57" creationId="{7B9D26BB-CCE5-EBF5-9981-9C5EDEE082A5}"/>
          </ac:picMkLst>
        </pc:picChg>
        <pc:picChg chg="mod">
          <ac:chgData name="齊藤茜" userId="S::saito-akane-plusdojo2022@seplus2016.onmicrosoft.com::f8ad399d-e774-46b9-b1a0-88cfe2fa1375" providerId="AD" clId="Web-{FCD5114D-DA26-7AD8-A054-C2B2984FC2F2}" dt="2022-06-27T14:00:32.014" v="6" actId="1076"/>
          <ac:picMkLst>
            <pc:docMk/>
            <pc:sldMk cId="3865503000" sldId="282"/>
            <ac:picMk id="59" creationId="{41A18CA9-F77D-153A-13FD-11AAECECE4BA}"/>
          </ac:picMkLst>
        </pc:picChg>
        <pc:picChg chg="mod">
          <ac:chgData name="齊藤茜" userId="S::saito-akane-plusdojo2022@seplus2016.onmicrosoft.com::f8ad399d-e774-46b9-b1a0-88cfe2fa1375" providerId="AD" clId="Web-{FCD5114D-DA26-7AD8-A054-C2B2984FC2F2}" dt="2022-06-27T14:00:32.029" v="7" actId="1076"/>
          <ac:picMkLst>
            <pc:docMk/>
            <pc:sldMk cId="3865503000" sldId="282"/>
            <ac:picMk id="60" creationId="{CDBF6FDC-8EB9-FBC2-F980-922C5DEAA01B}"/>
          </ac:picMkLst>
        </pc:picChg>
        <pc:picChg chg="mod">
          <ac:chgData name="齊藤茜" userId="S::saito-akane-plusdojo2022@seplus2016.onmicrosoft.com::f8ad399d-e774-46b9-b1a0-88cfe2fa1375" providerId="AD" clId="Web-{FCD5114D-DA26-7AD8-A054-C2B2984FC2F2}" dt="2022-06-27T14:00:31.998" v="4" actId="1076"/>
          <ac:picMkLst>
            <pc:docMk/>
            <pc:sldMk cId="3865503000" sldId="282"/>
            <ac:picMk id="61" creationId="{51B31C7A-922F-649B-9744-F08EDCB0436A}"/>
          </ac:picMkLst>
        </pc:picChg>
      </pc:sldChg>
      <pc:sldChg chg="addSp delSp">
        <pc:chgData name="齊藤茜" userId="S::saito-akane-plusdojo2022@seplus2016.onmicrosoft.com::f8ad399d-e774-46b9-b1a0-88cfe2fa1375" providerId="AD" clId="Web-{FCD5114D-DA26-7AD8-A054-C2B2984FC2F2}" dt="2022-06-27T14:01:34.172" v="14"/>
        <pc:sldMkLst>
          <pc:docMk/>
          <pc:sldMk cId="4241626826" sldId="284"/>
        </pc:sldMkLst>
        <pc:spChg chg="add">
          <ac:chgData name="齊藤茜" userId="S::saito-akane-plusdojo2022@seplus2016.onmicrosoft.com::f8ad399d-e774-46b9-b1a0-88cfe2fa1375" providerId="AD" clId="Web-{FCD5114D-DA26-7AD8-A054-C2B2984FC2F2}" dt="2022-06-27T14:01:34.078" v="12"/>
          <ac:spMkLst>
            <pc:docMk/>
            <pc:sldMk cId="4241626826" sldId="284"/>
            <ac:spMk id="58" creationId="{ECF83F8A-6AEA-0CE3-0B60-211E3E8EB2B0}"/>
          </ac:spMkLst>
        </pc:spChg>
        <pc:grpChg chg="del">
          <ac:chgData name="齊藤茜" userId="S::saito-akane-plusdojo2022@seplus2016.onmicrosoft.com::f8ad399d-e774-46b9-b1a0-88cfe2fa1375" providerId="AD" clId="Web-{FCD5114D-DA26-7AD8-A054-C2B2984FC2F2}" dt="2022-06-27T14:01:31.875" v="11"/>
          <ac:grpSpMkLst>
            <pc:docMk/>
            <pc:sldMk cId="4241626826" sldId="284"/>
            <ac:grpSpMk id="42" creationId="{0C3FB8FB-BED0-8F6E-3FAF-4FA12C66C7C2}"/>
          </ac:grpSpMkLst>
        </pc:grpChg>
        <pc:grpChg chg="add">
          <ac:chgData name="齊藤茜" userId="S::saito-akane-plusdojo2022@seplus2016.onmicrosoft.com::f8ad399d-e774-46b9-b1a0-88cfe2fa1375" providerId="AD" clId="Web-{FCD5114D-DA26-7AD8-A054-C2B2984FC2F2}" dt="2022-06-27T14:01:34.140" v="13"/>
          <ac:grpSpMkLst>
            <pc:docMk/>
            <pc:sldMk cId="4241626826" sldId="284"/>
            <ac:grpSpMk id="88" creationId="{03137CFB-628E-5AB7-F7E9-7A22D443054B}"/>
          </ac:grpSpMkLst>
        </pc:grpChg>
        <pc:grpChg chg="add">
          <ac:chgData name="齊藤茜" userId="S::saito-akane-plusdojo2022@seplus2016.onmicrosoft.com::f8ad399d-e774-46b9-b1a0-88cfe2fa1375" providerId="AD" clId="Web-{FCD5114D-DA26-7AD8-A054-C2B2984FC2F2}" dt="2022-06-27T14:01:34.172" v="14"/>
          <ac:grpSpMkLst>
            <pc:docMk/>
            <pc:sldMk cId="4241626826" sldId="284"/>
            <ac:grpSpMk id="95" creationId="{46D56DFD-F532-4147-1635-9BAEB76C9A68}"/>
          </ac:grpSpMkLst>
        </pc:grpChg>
      </pc:sldChg>
      <pc:sldChg chg="addSp delSp">
        <pc:chgData name="齊藤茜" userId="S::saito-akane-plusdojo2022@seplus2016.onmicrosoft.com::f8ad399d-e774-46b9-b1a0-88cfe2fa1375" providerId="AD" clId="Web-{FCD5114D-DA26-7AD8-A054-C2B2984FC2F2}" dt="2022-06-27T14:02:01.641" v="18"/>
        <pc:sldMkLst>
          <pc:docMk/>
          <pc:sldMk cId="3699412620" sldId="285"/>
        </pc:sldMkLst>
        <pc:spChg chg="add">
          <ac:chgData name="齊藤茜" userId="S::saito-akane-plusdojo2022@seplus2016.onmicrosoft.com::f8ad399d-e774-46b9-b1a0-88cfe2fa1375" providerId="AD" clId="Web-{FCD5114D-DA26-7AD8-A054-C2B2984FC2F2}" dt="2022-06-27T14:02:01.563" v="16"/>
          <ac:spMkLst>
            <pc:docMk/>
            <pc:sldMk cId="3699412620" sldId="285"/>
            <ac:spMk id="57" creationId="{94B02B7C-A7B4-185B-D519-1B098FE07C85}"/>
          </ac:spMkLst>
        </pc:spChg>
        <pc:grpChg chg="del">
          <ac:chgData name="齊藤茜" userId="S::saito-akane-plusdojo2022@seplus2016.onmicrosoft.com::f8ad399d-e774-46b9-b1a0-88cfe2fa1375" providerId="AD" clId="Web-{FCD5114D-DA26-7AD8-A054-C2B2984FC2F2}" dt="2022-06-27T14:01:59.016" v="15"/>
          <ac:grpSpMkLst>
            <pc:docMk/>
            <pc:sldMk cId="3699412620" sldId="285"/>
            <ac:grpSpMk id="42" creationId="{0C3FB8FB-BED0-8F6E-3FAF-4FA12C66C7C2}"/>
          </ac:grpSpMkLst>
        </pc:grpChg>
        <pc:grpChg chg="add">
          <ac:chgData name="齊藤茜" userId="S::saito-akane-plusdojo2022@seplus2016.onmicrosoft.com::f8ad399d-e774-46b9-b1a0-88cfe2fa1375" providerId="AD" clId="Web-{FCD5114D-DA26-7AD8-A054-C2B2984FC2F2}" dt="2022-06-27T14:02:01.625" v="17"/>
          <ac:grpSpMkLst>
            <pc:docMk/>
            <pc:sldMk cId="3699412620" sldId="285"/>
            <ac:grpSpMk id="88" creationId="{38420B8A-CFEE-77E3-F3D0-C78EA6A97D2D}"/>
          </ac:grpSpMkLst>
        </pc:grpChg>
        <pc:grpChg chg="add">
          <ac:chgData name="齊藤茜" userId="S::saito-akane-plusdojo2022@seplus2016.onmicrosoft.com::f8ad399d-e774-46b9-b1a0-88cfe2fa1375" providerId="AD" clId="Web-{FCD5114D-DA26-7AD8-A054-C2B2984FC2F2}" dt="2022-06-27T14:02:01.641" v="18"/>
          <ac:grpSpMkLst>
            <pc:docMk/>
            <pc:sldMk cId="3699412620" sldId="285"/>
            <ac:grpSpMk id="95" creationId="{9DA73034-80B3-A552-BF27-290EACC63FE9}"/>
          </ac:grpSpMkLst>
        </pc:grpChg>
      </pc:sldChg>
      <pc:sldChg chg="addSp delSp">
        <pc:chgData name="齊藤茜" userId="S::saito-akane-plusdojo2022@seplus2016.onmicrosoft.com::f8ad399d-e774-46b9-b1a0-88cfe2fa1375" providerId="AD" clId="Web-{FCD5114D-DA26-7AD8-A054-C2B2984FC2F2}" dt="2022-06-27T14:02:14.360" v="22"/>
        <pc:sldMkLst>
          <pc:docMk/>
          <pc:sldMk cId="1410712115" sldId="286"/>
        </pc:sldMkLst>
        <pc:spChg chg="add">
          <ac:chgData name="齊藤茜" userId="S::saito-akane-plusdojo2022@seplus2016.onmicrosoft.com::f8ad399d-e774-46b9-b1a0-88cfe2fa1375" providerId="AD" clId="Web-{FCD5114D-DA26-7AD8-A054-C2B2984FC2F2}" dt="2022-06-27T14:02:14.251" v="20"/>
          <ac:spMkLst>
            <pc:docMk/>
            <pc:sldMk cId="1410712115" sldId="286"/>
            <ac:spMk id="10" creationId="{C0CD481A-96A8-7082-3904-DF038A99F15B}"/>
          </ac:spMkLst>
        </pc:spChg>
        <pc:grpChg chg="del">
          <ac:chgData name="齊藤茜" userId="S::saito-akane-plusdojo2022@seplus2016.onmicrosoft.com::f8ad399d-e774-46b9-b1a0-88cfe2fa1375" providerId="AD" clId="Web-{FCD5114D-DA26-7AD8-A054-C2B2984FC2F2}" dt="2022-06-27T14:02:12.282" v="19"/>
          <ac:grpSpMkLst>
            <pc:docMk/>
            <pc:sldMk cId="1410712115" sldId="286"/>
            <ac:grpSpMk id="42" creationId="{0C3FB8FB-BED0-8F6E-3FAF-4FA12C66C7C2}"/>
          </ac:grpSpMkLst>
        </pc:grpChg>
        <pc:grpChg chg="add">
          <ac:chgData name="齊藤茜" userId="S::saito-akane-plusdojo2022@seplus2016.onmicrosoft.com::f8ad399d-e774-46b9-b1a0-88cfe2fa1375" providerId="AD" clId="Web-{FCD5114D-DA26-7AD8-A054-C2B2984FC2F2}" dt="2022-06-27T14:02:14.329" v="21"/>
          <ac:grpSpMkLst>
            <pc:docMk/>
            <pc:sldMk cId="1410712115" sldId="286"/>
            <ac:grpSpMk id="88" creationId="{569A35CE-4C16-CCF9-D4FF-C294BBE65C6F}"/>
          </ac:grpSpMkLst>
        </pc:grpChg>
        <pc:grpChg chg="add">
          <ac:chgData name="齊藤茜" userId="S::saito-akane-plusdojo2022@seplus2016.onmicrosoft.com::f8ad399d-e774-46b9-b1a0-88cfe2fa1375" providerId="AD" clId="Web-{FCD5114D-DA26-7AD8-A054-C2B2984FC2F2}" dt="2022-06-27T14:02:14.360" v="22"/>
          <ac:grpSpMkLst>
            <pc:docMk/>
            <pc:sldMk cId="1410712115" sldId="286"/>
            <ac:grpSpMk id="95" creationId="{68CA5042-6A51-2386-0E52-1BB154848DB6}"/>
          </ac:grpSpMkLst>
        </pc:grpChg>
      </pc:sldChg>
      <pc:sldChg chg="addSp delSp">
        <pc:chgData name="齊藤茜" userId="S::saito-akane-plusdojo2022@seplus2016.onmicrosoft.com::f8ad399d-e774-46b9-b1a0-88cfe2fa1375" providerId="AD" clId="Web-{FCD5114D-DA26-7AD8-A054-C2B2984FC2F2}" dt="2022-06-27T14:02:25.454" v="26"/>
        <pc:sldMkLst>
          <pc:docMk/>
          <pc:sldMk cId="2405534271" sldId="287"/>
        </pc:sldMkLst>
        <pc:spChg chg="add">
          <ac:chgData name="齊藤茜" userId="S::saito-akane-plusdojo2022@seplus2016.onmicrosoft.com::f8ad399d-e774-46b9-b1a0-88cfe2fa1375" providerId="AD" clId="Web-{FCD5114D-DA26-7AD8-A054-C2B2984FC2F2}" dt="2022-06-27T14:02:25.360" v="24"/>
          <ac:spMkLst>
            <pc:docMk/>
            <pc:sldMk cId="2405534271" sldId="287"/>
            <ac:spMk id="57" creationId="{27178CD4-B73B-4C71-8127-256F63ACF0C8}"/>
          </ac:spMkLst>
        </pc:spChg>
        <pc:grpChg chg="del">
          <ac:chgData name="齊藤茜" userId="S::saito-akane-plusdojo2022@seplus2016.onmicrosoft.com::f8ad399d-e774-46b9-b1a0-88cfe2fa1375" providerId="AD" clId="Web-{FCD5114D-DA26-7AD8-A054-C2B2984FC2F2}" dt="2022-06-27T14:02:23.610" v="23"/>
          <ac:grpSpMkLst>
            <pc:docMk/>
            <pc:sldMk cId="2405534271" sldId="287"/>
            <ac:grpSpMk id="42" creationId="{0C3FB8FB-BED0-8F6E-3FAF-4FA12C66C7C2}"/>
          </ac:grpSpMkLst>
        </pc:grpChg>
        <pc:grpChg chg="add">
          <ac:chgData name="齊藤茜" userId="S::saito-akane-plusdojo2022@seplus2016.onmicrosoft.com::f8ad399d-e774-46b9-b1a0-88cfe2fa1375" providerId="AD" clId="Web-{FCD5114D-DA26-7AD8-A054-C2B2984FC2F2}" dt="2022-06-27T14:02:25.439" v="25"/>
          <ac:grpSpMkLst>
            <pc:docMk/>
            <pc:sldMk cId="2405534271" sldId="287"/>
            <ac:grpSpMk id="88" creationId="{8711C65B-03E3-DFDE-724C-D8EB5CED1E4A}"/>
          </ac:grpSpMkLst>
        </pc:grpChg>
        <pc:grpChg chg="add">
          <ac:chgData name="齊藤茜" userId="S::saito-akane-plusdojo2022@seplus2016.onmicrosoft.com::f8ad399d-e774-46b9-b1a0-88cfe2fa1375" providerId="AD" clId="Web-{FCD5114D-DA26-7AD8-A054-C2B2984FC2F2}" dt="2022-06-27T14:02:25.454" v="26"/>
          <ac:grpSpMkLst>
            <pc:docMk/>
            <pc:sldMk cId="2405534271" sldId="287"/>
            <ac:grpSpMk id="95" creationId="{11CFEEED-A210-286F-8B3B-9967AB02B5A6}"/>
          </ac:grpSpMkLst>
        </pc:grpChg>
      </pc:sldChg>
      <pc:sldChg chg="addSp delSp">
        <pc:chgData name="齊藤茜" userId="S::saito-akane-plusdojo2022@seplus2016.onmicrosoft.com::f8ad399d-e774-46b9-b1a0-88cfe2fa1375" providerId="AD" clId="Web-{FCD5114D-DA26-7AD8-A054-C2B2984FC2F2}" dt="2022-06-27T14:02:34.423" v="30"/>
        <pc:sldMkLst>
          <pc:docMk/>
          <pc:sldMk cId="3647250379" sldId="288"/>
        </pc:sldMkLst>
        <pc:spChg chg="add">
          <ac:chgData name="齊藤茜" userId="S::saito-akane-plusdojo2022@seplus2016.onmicrosoft.com::f8ad399d-e774-46b9-b1a0-88cfe2fa1375" providerId="AD" clId="Web-{FCD5114D-DA26-7AD8-A054-C2B2984FC2F2}" dt="2022-06-27T14:02:34.329" v="28"/>
          <ac:spMkLst>
            <pc:docMk/>
            <pc:sldMk cId="3647250379" sldId="288"/>
            <ac:spMk id="57" creationId="{38524A43-25CA-0D31-AF2E-AEE5D8DEB400}"/>
          </ac:spMkLst>
        </pc:spChg>
        <pc:grpChg chg="del">
          <ac:chgData name="齊藤茜" userId="S::saito-akane-plusdojo2022@seplus2016.onmicrosoft.com::f8ad399d-e774-46b9-b1a0-88cfe2fa1375" providerId="AD" clId="Web-{FCD5114D-DA26-7AD8-A054-C2B2984FC2F2}" dt="2022-06-27T14:02:32.673" v="27"/>
          <ac:grpSpMkLst>
            <pc:docMk/>
            <pc:sldMk cId="3647250379" sldId="288"/>
            <ac:grpSpMk id="42" creationId="{0C3FB8FB-BED0-8F6E-3FAF-4FA12C66C7C2}"/>
          </ac:grpSpMkLst>
        </pc:grpChg>
        <pc:grpChg chg="add">
          <ac:chgData name="齊藤茜" userId="S::saito-akane-plusdojo2022@seplus2016.onmicrosoft.com::f8ad399d-e774-46b9-b1a0-88cfe2fa1375" providerId="AD" clId="Web-{FCD5114D-DA26-7AD8-A054-C2B2984FC2F2}" dt="2022-06-27T14:02:34.392" v="29"/>
          <ac:grpSpMkLst>
            <pc:docMk/>
            <pc:sldMk cId="3647250379" sldId="288"/>
            <ac:grpSpMk id="88" creationId="{AC488627-2ABB-C4E6-A7F9-4506CB4045B3}"/>
          </ac:grpSpMkLst>
        </pc:grpChg>
        <pc:grpChg chg="add">
          <ac:chgData name="齊藤茜" userId="S::saito-akane-plusdojo2022@seplus2016.onmicrosoft.com::f8ad399d-e774-46b9-b1a0-88cfe2fa1375" providerId="AD" clId="Web-{FCD5114D-DA26-7AD8-A054-C2B2984FC2F2}" dt="2022-06-27T14:02:34.423" v="30"/>
          <ac:grpSpMkLst>
            <pc:docMk/>
            <pc:sldMk cId="3647250379" sldId="288"/>
            <ac:grpSpMk id="95" creationId="{7EB8CEAF-658E-ABDE-76AC-FC4ECB293786}"/>
          </ac:grpSpMkLst>
        </pc:grpChg>
      </pc:sldChg>
      <pc:sldChg chg="modSp">
        <pc:chgData name="齊藤茜" userId="S::saito-akane-plusdojo2022@seplus2016.onmicrosoft.com::f8ad399d-e774-46b9-b1a0-88cfe2fa1375" providerId="AD" clId="Web-{FCD5114D-DA26-7AD8-A054-C2B2984FC2F2}" dt="2022-06-27T14:04:08.722" v="45"/>
        <pc:sldMkLst>
          <pc:docMk/>
          <pc:sldMk cId="1849939846" sldId="300"/>
        </pc:sldMkLst>
        <pc:spChg chg="mod">
          <ac:chgData name="齊藤茜" userId="S::saito-akane-plusdojo2022@seplus2016.onmicrosoft.com::f8ad399d-e774-46b9-b1a0-88cfe2fa1375" providerId="AD" clId="Web-{FCD5114D-DA26-7AD8-A054-C2B2984FC2F2}" dt="2022-06-27T14:03:14.205" v="31"/>
          <ac:spMkLst>
            <pc:docMk/>
            <pc:sldMk cId="1849939846" sldId="300"/>
            <ac:spMk id="6" creationId="{5E020B10-4F4E-41B2-883B-2415904236C6}"/>
          </ac:spMkLst>
        </pc:spChg>
        <pc:spChg chg="mod">
          <ac:chgData name="齊藤茜" userId="S::saito-akane-plusdojo2022@seplus2016.onmicrosoft.com::f8ad399d-e774-46b9-b1a0-88cfe2fa1375" providerId="AD" clId="Web-{FCD5114D-DA26-7AD8-A054-C2B2984FC2F2}" dt="2022-06-27T14:03:58.441" v="42" actId="1076"/>
          <ac:spMkLst>
            <pc:docMk/>
            <pc:sldMk cId="1849939846" sldId="300"/>
            <ac:spMk id="9" creationId="{A27D2ADB-7298-60FB-61F1-EA28CE8C55EB}"/>
          </ac:spMkLst>
        </pc:spChg>
        <pc:spChg chg="mod">
          <ac:chgData name="齊藤茜" userId="S::saito-akane-plusdojo2022@seplus2016.onmicrosoft.com::f8ad399d-e774-46b9-b1a0-88cfe2fa1375" providerId="AD" clId="Web-{FCD5114D-DA26-7AD8-A054-C2B2984FC2F2}" dt="2022-06-27T14:04:08.722" v="45"/>
          <ac:spMkLst>
            <pc:docMk/>
            <pc:sldMk cId="1849939846" sldId="300"/>
            <ac:spMk id="43" creationId="{3F3B02A1-0F5A-599C-644C-E3BB70116937}"/>
          </ac:spMkLst>
        </pc:spChg>
        <pc:spChg chg="mod">
          <ac:chgData name="齊藤茜" userId="S::saito-akane-plusdojo2022@seplus2016.onmicrosoft.com::f8ad399d-e774-46b9-b1a0-88cfe2fa1375" providerId="AD" clId="Web-{FCD5114D-DA26-7AD8-A054-C2B2984FC2F2}" dt="2022-06-27T14:04:04.800" v="44" actId="1076"/>
          <ac:spMkLst>
            <pc:docMk/>
            <pc:sldMk cId="1849939846" sldId="300"/>
            <ac:spMk id="45" creationId="{C7CB862F-6FD6-F32C-95D9-6324EEBCAD4E}"/>
          </ac:spMkLst>
        </pc:spChg>
        <pc:spChg chg="mod">
          <ac:chgData name="齊藤茜" userId="S::saito-akane-plusdojo2022@seplus2016.onmicrosoft.com::f8ad399d-e774-46b9-b1a0-88cfe2fa1375" providerId="AD" clId="Web-{FCD5114D-DA26-7AD8-A054-C2B2984FC2F2}" dt="2022-06-27T14:04:00.613" v="43" actId="1076"/>
          <ac:spMkLst>
            <pc:docMk/>
            <pc:sldMk cId="1849939846" sldId="300"/>
            <ac:spMk id="47" creationId="{12807E00-14EC-B032-8A08-B9F012287546}"/>
          </ac:spMkLst>
        </pc:spChg>
        <pc:spChg chg="mod">
          <ac:chgData name="齊藤茜" userId="S::saito-akane-plusdojo2022@seplus2016.onmicrosoft.com::f8ad399d-e774-46b9-b1a0-88cfe2fa1375" providerId="AD" clId="Web-{FCD5114D-DA26-7AD8-A054-C2B2984FC2F2}" dt="2022-06-27T14:03:40.472" v="37"/>
          <ac:spMkLst>
            <pc:docMk/>
            <pc:sldMk cId="1849939846" sldId="300"/>
            <ac:spMk id="48" creationId="{48D88081-047B-CBEC-7A81-182245372290}"/>
          </ac:spMkLst>
        </pc:spChg>
        <pc:spChg chg="mod">
          <ac:chgData name="齊藤茜" userId="S::saito-akane-plusdojo2022@seplus2016.onmicrosoft.com::f8ad399d-e774-46b9-b1a0-88cfe2fa1375" providerId="AD" clId="Web-{FCD5114D-DA26-7AD8-A054-C2B2984FC2F2}" dt="2022-06-27T14:03:51.488" v="40"/>
          <ac:spMkLst>
            <pc:docMk/>
            <pc:sldMk cId="1849939846" sldId="300"/>
            <ac:spMk id="49" creationId="{36E813BC-285C-CCA0-99B2-E7504F7D2BB1}"/>
          </ac:spMkLst>
        </pc:spChg>
        <pc:spChg chg="mod">
          <ac:chgData name="齊藤茜" userId="S::saito-akane-plusdojo2022@seplus2016.onmicrosoft.com::f8ad399d-e774-46b9-b1a0-88cfe2fa1375" providerId="AD" clId="Web-{FCD5114D-DA26-7AD8-A054-C2B2984FC2F2}" dt="2022-06-27T14:03:47.425" v="39"/>
          <ac:spMkLst>
            <pc:docMk/>
            <pc:sldMk cId="1849939846" sldId="300"/>
            <ac:spMk id="56" creationId="{B873C0ED-52FC-E123-CA29-2C1DBD8C51C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050B28-03BE-4119-98C1-6CB04F9CE036}" type="datetimeFigureOut">
              <a:t>2022/6/29</a:t>
            </a:fld>
            <a:endParaRPr kumimoji="1"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t>Click to edit Master text styles</a:t>
            </a:r>
          </a:p>
          <a:p>
            <a:pPr lvl="1"/>
            <a:r>
              <a:rPr kumimoji="1" lang="en-US"/>
              <a:t>Second level</a:t>
            </a:r>
          </a:p>
          <a:p>
            <a:pPr lvl="2"/>
            <a:r>
              <a:rPr kumimoji="1" lang="en-US"/>
              <a:t>Third level</a:t>
            </a:r>
          </a:p>
          <a:p>
            <a:pPr lvl="3"/>
            <a:r>
              <a:rPr kumimoji="1" lang="en-US"/>
              <a:t>Fourth level</a:t>
            </a:r>
          </a:p>
          <a:p>
            <a:pPr lvl="4"/>
            <a:r>
              <a:rPr kumimoji="1"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00D42C-9D39-418A-95B9-784DAC553D09}" type="slidenum">
              <a:t>‹#›</a:t>
            </a:fld>
            <a:endParaRPr kumimoji="1" lang="en-US"/>
          </a:p>
        </p:txBody>
      </p:sp>
    </p:spTree>
    <p:extLst>
      <p:ext uri="{BB962C8B-B14F-4D97-AF65-F5344CB8AC3E}">
        <p14:creationId xmlns:p14="http://schemas.microsoft.com/office/powerpoint/2010/main" val="255798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mext.go.jp/a_menu/shotou/zyouhou/detail/1403162.ht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cs typeface="Calibri"/>
              </a:rPr>
              <a:t>照井</a:t>
            </a:r>
            <a:endParaRPr lang="en-US"/>
          </a:p>
        </p:txBody>
      </p:sp>
      <p:sp>
        <p:nvSpPr>
          <p:cNvPr id="4" name="Slide Number Placeholder 3"/>
          <p:cNvSpPr>
            <a:spLocks noGrp="1"/>
          </p:cNvSpPr>
          <p:nvPr>
            <p:ph type="sldNum" sz="quarter" idx="5"/>
          </p:nvPr>
        </p:nvSpPr>
        <p:spPr/>
        <p:txBody>
          <a:bodyPr/>
          <a:lstStyle/>
          <a:p>
            <a:fld id="{3400D42C-9D39-418A-95B9-784DAC553D09}" type="slidenum">
              <a:rPr lang="en-US"/>
              <a:t>1</a:t>
            </a:fld>
            <a:endParaRPr kumimoji="1" lang="en-US"/>
          </a:p>
        </p:txBody>
      </p:sp>
    </p:spTree>
    <p:extLst>
      <p:ext uri="{BB962C8B-B14F-4D97-AF65-F5344CB8AC3E}">
        <p14:creationId xmlns:p14="http://schemas.microsoft.com/office/powerpoint/2010/main" val="2250880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ea typeface="游ゴシック"/>
                <a:cs typeface="Calibri"/>
              </a:rPr>
              <a:t>宮下</a:t>
            </a:r>
          </a:p>
        </p:txBody>
      </p:sp>
      <p:sp>
        <p:nvSpPr>
          <p:cNvPr id="4" name="Slide Number Placeholder 3"/>
          <p:cNvSpPr>
            <a:spLocks noGrp="1"/>
          </p:cNvSpPr>
          <p:nvPr>
            <p:ph type="sldNum" sz="quarter" idx="5"/>
          </p:nvPr>
        </p:nvSpPr>
        <p:spPr/>
        <p:txBody>
          <a:bodyPr/>
          <a:lstStyle/>
          <a:p>
            <a:fld id="{3400D42C-9D39-418A-95B9-784DAC553D09}" type="slidenum">
              <a:rPr lang="en-US"/>
              <a:t>10</a:t>
            </a:fld>
            <a:endParaRPr kumimoji="1" lang="en-US"/>
          </a:p>
        </p:txBody>
      </p:sp>
    </p:spTree>
    <p:extLst>
      <p:ext uri="{BB962C8B-B14F-4D97-AF65-F5344CB8AC3E}">
        <p14:creationId xmlns:p14="http://schemas.microsoft.com/office/powerpoint/2010/main" val="2990527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ea typeface="游ゴシック"/>
                <a:cs typeface="Calibri"/>
              </a:rPr>
              <a:t>田中</a:t>
            </a:r>
            <a:endParaRPr lang="en-US">
              <a:cs typeface="Calibri"/>
            </a:endParaRPr>
          </a:p>
        </p:txBody>
      </p:sp>
      <p:sp>
        <p:nvSpPr>
          <p:cNvPr id="4" name="Slide Number Placeholder 3"/>
          <p:cNvSpPr>
            <a:spLocks noGrp="1"/>
          </p:cNvSpPr>
          <p:nvPr>
            <p:ph type="sldNum" sz="quarter" idx="5"/>
          </p:nvPr>
        </p:nvSpPr>
        <p:spPr/>
        <p:txBody>
          <a:bodyPr/>
          <a:lstStyle/>
          <a:p>
            <a:fld id="{3400D42C-9D39-418A-95B9-784DAC553D09}" type="slidenum">
              <a:rPr lang="en-US"/>
              <a:t>11</a:t>
            </a:fld>
            <a:endParaRPr kumimoji="1" lang="en-US"/>
          </a:p>
        </p:txBody>
      </p:sp>
    </p:spTree>
    <p:extLst>
      <p:ext uri="{BB962C8B-B14F-4D97-AF65-F5344CB8AC3E}">
        <p14:creationId xmlns:p14="http://schemas.microsoft.com/office/powerpoint/2010/main" val="3066400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t>田中</a:t>
            </a:r>
            <a:endParaRPr lang="en-US"/>
          </a:p>
        </p:txBody>
      </p:sp>
      <p:sp>
        <p:nvSpPr>
          <p:cNvPr id="4" name="Slide Number Placeholder 3"/>
          <p:cNvSpPr>
            <a:spLocks noGrp="1"/>
          </p:cNvSpPr>
          <p:nvPr>
            <p:ph type="sldNum" sz="quarter" idx="5"/>
          </p:nvPr>
        </p:nvSpPr>
        <p:spPr/>
        <p:txBody>
          <a:bodyPr/>
          <a:lstStyle/>
          <a:p>
            <a:fld id="{3400D42C-9D39-418A-95B9-784DAC553D09}" type="slidenum">
              <a:rPr lang="en-US"/>
              <a:t>12</a:t>
            </a:fld>
            <a:endParaRPr kumimoji="1" lang="en-US"/>
          </a:p>
        </p:txBody>
      </p:sp>
    </p:spTree>
    <p:extLst>
      <p:ext uri="{BB962C8B-B14F-4D97-AF65-F5344CB8AC3E}">
        <p14:creationId xmlns:p14="http://schemas.microsoft.com/office/powerpoint/2010/main" val="231798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t>田中</a:t>
            </a:r>
            <a:endParaRPr lang="en-US"/>
          </a:p>
        </p:txBody>
      </p:sp>
      <p:sp>
        <p:nvSpPr>
          <p:cNvPr id="4" name="Slide Number Placeholder 3"/>
          <p:cNvSpPr>
            <a:spLocks noGrp="1"/>
          </p:cNvSpPr>
          <p:nvPr>
            <p:ph type="sldNum" sz="quarter" idx="5"/>
          </p:nvPr>
        </p:nvSpPr>
        <p:spPr/>
        <p:txBody>
          <a:bodyPr/>
          <a:lstStyle/>
          <a:p>
            <a:fld id="{3400D42C-9D39-418A-95B9-784DAC553D09}" type="slidenum">
              <a:rPr lang="en-US"/>
              <a:t>13</a:t>
            </a:fld>
            <a:endParaRPr kumimoji="1" lang="en-US"/>
          </a:p>
        </p:txBody>
      </p:sp>
    </p:spTree>
    <p:extLst>
      <p:ext uri="{BB962C8B-B14F-4D97-AF65-F5344CB8AC3E}">
        <p14:creationId xmlns:p14="http://schemas.microsoft.com/office/powerpoint/2010/main" val="3551662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t>田中</a:t>
            </a:r>
            <a:endParaRPr lang="en-US"/>
          </a:p>
        </p:txBody>
      </p:sp>
      <p:sp>
        <p:nvSpPr>
          <p:cNvPr id="4" name="Slide Number Placeholder 3"/>
          <p:cNvSpPr>
            <a:spLocks noGrp="1"/>
          </p:cNvSpPr>
          <p:nvPr>
            <p:ph type="sldNum" sz="quarter" idx="5"/>
          </p:nvPr>
        </p:nvSpPr>
        <p:spPr/>
        <p:txBody>
          <a:bodyPr/>
          <a:lstStyle/>
          <a:p>
            <a:fld id="{3400D42C-9D39-418A-95B9-784DAC553D09}" type="slidenum">
              <a:rPr lang="en-US"/>
              <a:t>14</a:t>
            </a:fld>
            <a:endParaRPr kumimoji="1" lang="en-US"/>
          </a:p>
        </p:txBody>
      </p:sp>
    </p:spTree>
    <p:extLst>
      <p:ext uri="{BB962C8B-B14F-4D97-AF65-F5344CB8AC3E}">
        <p14:creationId xmlns:p14="http://schemas.microsoft.com/office/powerpoint/2010/main" val="2144712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ea typeface="游ゴシック"/>
                <a:cs typeface="Calibri"/>
              </a:rPr>
              <a:t>齊藤</a:t>
            </a:r>
          </a:p>
        </p:txBody>
      </p:sp>
      <p:sp>
        <p:nvSpPr>
          <p:cNvPr id="4" name="Slide Number Placeholder 3"/>
          <p:cNvSpPr>
            <a:spLocks noGrp="1"/>
          </p:cNvSpPr>
          <p:nvPr>
            <p:ph type="sldNum" sz="quarter" idx="5"/>
          </p:nvPr>
        </p:nvSpPr>
        <p:spPr/>
        <p:txBody>
          <a:bodyPr/>
          <a:lstStyle/>
          <a:p>
            <a:fld id="{3400D42C-9D39-418A-95B9-784DAC553D09}" type="slidenum">
              <a:rPr lang="en-US"/>
              <a:t>15</a:t>
            </a:fld>
            <a:endParaRPr kumimoji="1" lang="en-US"/>
          </a:p>
        </p:txBody>
      </p:sp>
    </p:spTree>
    <p:extLst>
      <p:ext uri="{BB962C8B-B14F-4D97-AF65-F5344CB8AC3E}">
        <p14:creationId xmlns:p14="http://schemas.microsoft.com/office/powerpoint/2010/main" val="1966549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t>齊藤</a:t>
            </a:r>
            <a:endParaRPr lang="en-US" altLang="ja-JP"/>
          </a:p>
        </p:txBody>
      </p:sp>
      <p:sp>
        <p:nvSpPr>
          <p:cNvPr id="4" name="Slide Number Placeholder 3"/>
          <p:cNvSpPr>
            <a:spLocks noGrp="1"/>
          </p:cNvSpPr>
          <p:nvPr>
            <p:ph type="sldNum" sz="quarter" idx="5"/>
          </p:nvPr>
        </p:nvSpPr>
        <p:spPr/>
        <p:txBody>
          <a:bodyPr/>
          <a:lstStyle/>
          <a:p>
            <a:fld id="{3400D42C-9D39-418A-95B9-784DAC553D09}" type="slidenum">
              <a:rPr lang="en-US"/>
              <a:t>16</a:t>
            </a:fld>
            <a:endParaRPr kumimoji="1" lang="en-US"/>
          </a:p>
        </p:txBody>
      </p:sp>
    </p:spTree>
    <p:extLst>
      <p:ext uri="{BB962C8B-B14F-4D97-AF65-F5344CB8AC3E}">
        <p14:creationId xmlns:p14="http://schemas.microsoft.com/office/powerpoint/2010/main" val="590440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ea typeface="游ゴシック"/>
                <a:cs typeface="Calibri"/>
              </a:rPr>
              <a:t>説明④　（共有機能）</a:t>
            </a:r>
          </a:p>
        </p:txBody>
      </p:sp>
      <p:sp>
        <p:nvSpPr>
          <p:cNvPr id="4" name="Slide Number Placeholder 3"/>
          <p:cNvSpPr>
            <a:spLocks noGrp="1"/>
          </p:cNvSpPr>
          <p:nvPr>
            <p:ph type="sldNum" sz="quarter" idx="5"/>
          </p:nvPr>
        </p:nvSpPr>
        <p:spPr/>
        <p:txBody>
          <a:bodyPr/>
          <a:lstStyle/>
          <a:p>
            <a:fld id="{3400D42C-9D39-418A-95B9-784DAC553D09}" type="slidenum">
              <a:rPr lang="en-US"/>
              <a:t>17</a:t>
            </a:fld>
            <a:endParaRPr kumimoji="1" lang="en-US"/>
          </a:p>
        </p:txBody>
      </p:sp>
    </p:spTree>
    <p:extLst>
      <p:ext uri="{BB962C8B-B14F-4D97-AF65-F5344CB8AC3E}">
        <p14:creationId xmlns:p14="http://schemas.microsoft.com/office/powerpoint/2010/main" val="198838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a:ea typeface="游ゴシック"/>
              <a:cs typeface="Calibri"/>
            </a:endParaRPr>
          </a:p>
        </p:txBody>
      </p:sp>
      <p:sp>
        <p:nvSpPr>
          <p:cNvPr id="4" name="Slide Number Placeholder 3"/>
          <p:cNvSpPr>
            <a:spLocks noGrp="1"/>
          </p:cNvSpPr>
          <p:nvPr>
            <p:ph type="sldNum" sz="quarter" idx="5"/>
          </p:nvPr>
        </p:nvSpPr>
        <p:spPr/>
        <p:txBody>
          <a:bodyPr/>
          <a:lstStyle/>
          <a:p>
            <a:fld id="{3400D42C-9D39-418A-95B9-784DAC553D09}" type="slidenum">
              <a:rPr lang="en-US"/>
              <a:t>18</a:t>
            </a:fld>
            <a:endParaRPr kumimoji="1" lang="en-US"/>
          </a:p>
        </p:txBody>
      </p:sp>
    </p:spTree>
    <p:extLst>
      <p:ext uri="{BB962C8B-B14F-4D97-AF65-F5344CB8AC3E}">
        <p14:creationId xmlns:p14="http://schemas.microsoft.com/office/powerpoint/2010/main" val="3141897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ea typeface="游ゴシック"/>
                <a:cs typeface="Calibri"/>
              </a:rPr>
              <a:t>宮下）</a:t>
            </a:r>
          </a:p>
          <a:p>
            <a:r>
              <a:rPr lang="ja-JP" altLang="en-US">
                <a:ea typeface="游ゴシック"/>
                <a:cs typeface="Calibri"/>
              </a:rPr>
              <a:t>作りやすさより、ユーザーの使いやすさを</a:t>
            </a:r>
            <a:endParaRPr lang="en-US">
              <a:ea typeface="游ゴシック"/>
              <a:cs typeface="Calibri"/>
            </a:endParaRPr>
          </a:p>
        </p:txBody>
      </p:sp>
      <p:sp>
        <p:nvSpPr>
          <p:cNvPr id="4" name="Slide Number Placeholder 3"/>
          <p:cNvSpPr>
            <a:spLocks noGrp="1"/>
          </p:cNvSpPr>
          <p:nvPr>
            <p:ph type="sldNum" sz="quarter" idx="5"/>
          </p:nvPr>
        </p:nvSpPr>
        <p:spPr/>
        <p:txBody>
          <a:bodyPr/>
          <a:lstStyle/>
          <a:p>
            <a:fld id="{3400D42C-9D39-418A-95B9-784DAC553D09}" type="slidenum">
              <a:rPr lang="en-US"/>
              <a:t>19</a:t>
            </a:fld>
            <a:endParaRPr kumimoji="1" lang="en-US"/>
          </a:p>
        </p:txBody>
      </p:sp>
    </p:spTree>
    <p:extLst>
      <p:ext uri="{BB962C8B-B14F-4D97-AF65-F5344CB8AC3E}">
        <p14:creationId xmlns:p14="http://schemas.microsoft.com/office/powerpoint/2010/main" val="1150722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a:ea typeface="游ゴシック"/>
              <a:cs typeface="Calibri"/>
            </a:endParaRPr>
          </a:p>
        </p:txBody>
      </p:sp>
      <p:sp>
        <p:nvSpPr>
          <p:cNvPr id="4" name="Slide Number Placeholder 3"/>
          <p:cNvSpPr>
            <a:spLocks noGrp="1"/>
          </p:cNvSpPr>
          <p:nvPr>
            <p:ph type="sldNum" sz="quarter" idx="5"/>
          </p:nvPr>
        </p:nvSpPr>
        <p:spPr/>
        <p:txBody>
          <a:bodyPr/>
          <a:lstStyle/>
          <a:p>
            <a:fld id="{3400D42C-9D39-418A-95B9-784DAC553D09}" type="slidenum">
              <a:rPr lang="en-US"/>
              <a:t>2</a:t>
            </a:fld>
            <a:endParaRPr kumimoji="1" lang="en-US"/>
          </a:p>
        </p:txBody>
      </p:sp>
    </p:spTree>
    <p:extLst>
      <p:ext uri="{BB962C8B-B14F-4D97-AF65-F5344CB8AC3E}">
        <p14:creationId xmlns:p14="http://schemas.microsoft.com/office/powerpoint/2010/main" val="2416744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ea typeface="游ゴシック"/>
                <a:cs typeface="Calibri"/>
              </a:rPr>
              <a:t>宮下）</a:t>
            </a:r>
          </a:p>
          <a:p>
            <a:r>
              <a:rPr lang="ja-JP" altLang="en-US">
                <a:ea typeface="游ゴシック"/>
                <a:cs typeface="Calibri"/>
              </a:rPr>
              <a:t>チーム内で具体的に場面を想定して考え、「実際に使いたい」と思えるような機能を追求した</a:t>
            </a:r>
            <a:endParaRPr lang="ja-JP"/>
          </a:p>
          <a:p>
            <a:endParaRPr lang="ja-JP" altLang="en-US">
              <a:ea typeface="游ゴシック"/>
            </a:endParaRPr>
          </a:p>
          <a:p>
            <a:r>
              <a:rPr lang="ja-JP" altLang="en-US">
                <a:ea typeface="游ゴシック"/>
              </a:rPr>
              <a:t>例：使った</a:t>
            </a:r>
            <a:r>
              <a:rPr lang="ja-JP">
                <a:ea typeface="游ゴシック"/>
              </a:rPr>
              <a:t>食材は</a:t>
            </a:r>
            <a:r>
              <a:rPr lang="ja-JP" altLang="en-US">
                <a:ea typeface="游ゴシック"/>
              </a:rPr>
              <a:t>ワンタップで消したい、すぐ食べるような一時的に食べるものは面倒な登録をしたくない（メモ）</a:t>
            </a:r>
            <a:endParaRPr lang="ja-JP">
              <a:ea typeface="游ゴシック"/>
              <a:cs typeface="Calibri"/>
            </a:endParaRPr>
          </a:p>
          <a:p>
            <a:r>
              <a:rPr lang="ja-JP" altLang="en-US">
                <a:ea typeface="游ゴシック"/>
                <a:cs typeface="Calibri"/>
              </a:rPr>
              <a:t>買い替えや期限日のアラートは欲しいが入力はめんどくさい（選択肢の幅を広げる）</a:t>
            </a:r>
          </a:p>
          <a:p>
            <a:endParaRPr lang="ja-JP" altLang="en-US">
              <a:ea typeface="游ゴシック"/>
              <a:cs typeface="Calibri"/>
            </a:endParaRPr>
          </a:p>
          <a:p>
            <a:r>
              <a:rPr lang="ja-JP" altLang="en-US">
                <a:ea typeface="游ゴシック"/>
                <a:cs typeface="Calibri"/>
              </a:rPr>
              <a:t>⇒結果として「もっとこうしたい！」という気持ちが多く残る悔しい思いをした（その具現化がごちゃごちゃのパワポ）</a:t>
            </a:r>
          </a:p>
          <a:p>
            <a:r>
              <a:rPr lang="ja-JP" altLang="en-US">
                <a:ea typeface="游ゴシック"/>
                <a:cs typeface="Calibri"/>
              </a:rPr>
              <a:t>⇒機能を削ったり優先順位をつける練習にもなった</a:t>
            </a:r>
          </a:p>
          <a:p>
            <a:r>
              <a:rPr lang="ja-JP" altLang="en-US">
                <a:ea typeface="游ゴシック"/>
                <a:cs typeface="Calibri"/>
              </a:rPr>
              <a:t>⇒実装できた機能は多くはないかもしれないが、実現できた機能は「自分も使いたい」と思い、自信を持って紹介できるものになった</a:t>
            </a:r>
            <a:endParaRPr lang="ja-JP"/>
          </a:p>
        </p:txBody>
      </p:sp>
      <p:sp>
        <p:nvSpPr>
          <p:cNvPr id="4" name="Slide Number Placeholder 3"/>
          <p:cNvSpPr>
            <a:spLocks noGrp="1"/>
          </p:cNvSpPr>
          <p:nvPr>
            <p:ph type="sldNum" sz="quarter" idx="5"/>
          </p:nvPr>
        </p:nvSpPr>
        <p:spPr/>
        <p:txBody>
          <a:bodyPr/>
          <a:lstStyle/>
          <a:p>
            <a:fld id="{3400D42C-9D39-418A-95B9-784DAC553D09}" type="slidenum">
              <a:rPr lang="en-US"/>
              <a:t>20</a:t>
            </a:fld>
            <a:endParaRPr kumimoji="1" lang="en-US"/>
          </a:p>
        </p:txBody>
      </p:sp>
    </p:spTree>
    <p:extLst>
      <p:ext uri="{BB962C8B-B14F-4D97-AF65-F5344CB8AC3E}">
        <p14:creationId xmlns:p14="http://schemas.microsoft.com/office/powerpoint/2010/main" val="106571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a:ea typeface="游ゴシック"/>
              <a:cs typeface="Calibri"/>
            </a:endParaRPr>
          </a:p>
        </p:txBody>
      </p:sp>
      <p:sp>
        <p:nvSpPr>
          <p:cNvPr id="4" name="Slide Number Placeholder 3"/>
          <p:cNvSpPr>
            <a:spLocks noGrp="1"/>
          </p:cNvSpPr>
          <p:nvPr>
            <p:ph type="sldNum" sz="quarter" idx="5"/>
          </p:nvPr>
        </p:nvSpPr>
        <p:spPr/>
        <p:txBody>
          <a:bodyPr/>
          <a:lstStyle/>
          <a:p>
            <a:fld id="{3400D42C-9D39-418A-95B9-784DAC553D09}" type="slidenum">
              <a:rPr lang="en-US"/>
              <a:t>21</a:t>
            </a:fld>
            <a:endParaRPr kumimoji="1" lang="en-US"/>
          </a:p>
        </p:txBody>
      </p:sp>
    </p:spTree>
    <p:extLst>
      <p:ext uri="{BB962C8B-B14F-4D97-AF65-F5344CB8AC3E}">
        <p14:creationId xmlns:p14="http://schemas.microsoft.com/office/powerpoint/2010/main" val="4046129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ea typeface="游ゴシック"/>
                <a:cs typeface="Calibri"/>
              </a:rPr>
              <a:t>次の担当者は田中さんですのタイミングでスライド切り替え</a:t>
            </a:r>
            <a:endParaRPr lang="en-US">
              <a:cs typeface="Calibri"/>
            </a:endParaRPr>
          </a:p>
        </p:txBody>
      </p:sp>
      <p:sp>
        <p:nvSpPr>
          <p:cNvPr id="4" name="Slide Number Placeholder 3"/>
          <p:cNvSpPr>
            <a:spLocks noGrp="1"/>
          </p:cNvSpPr>
          <p:nvPr>
            <p:ph type="sldNum" sz="quarter" idx="5"/>
          </p:nvPr>
        </p:nvSpPr>
        <p:spPr/>
        <p:txBody>
          <a:bodyPr/>
          <a:lstStyle/>
          <a:p>
            <a:fld id="{3400D42C-9D39-418A-95B9-784DAC553D09}" type="slidenum">
              <a:rPr lang="en-US"/>
              <a:t>23</a:t>
            </a:fld>
            <a:endParaRPr kumimoji="1" lang="en-US"/>
          </a:p>
        </p:txBody>
      </p:sp>
    </p:spTree>
    <p:extLst>
      <p:ext uri="{BB962C8B-B14F-4D97-AF65-F5344CB8AC3E}">
        <p14:creationId xmlns:p14="http://schemas.microsoft.com/office/powerpoint/2010/main" val="1966895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b="1"/>
              <a:t>制作箇所・お気に入りの機能</a:t>
            </a:r>
            <a:endParaRPr lang="en-US" altLang="ja-JP">
              <a:cs typeface="Calibri" panose="020F0502020204030204"/>
            </a:endParaRPr>
          </a:p>
          <a:p>
            <a:r>
              <a:rPr lang="ja-JP" altLang="en-US" b="1">
                <a:ea typeface="游ゴシック"/>
                <a:cs typeface="Calibri"/>
              </a:rPr>
              <a:t>→メインページ　一覧タブの見た目、</a:t>
            </a:r>
          </a:p>
          <a:p>
            <a:r>
              <a:rPr lang="ja-JP" altLang="en-US" b="1">
                <a:ea typeface="游ゴシック"/>
                <a:cs typeface="Calibri"/>
              </a:rPr>
              <a:t>　非同期通信（ページを遷移せずにデータの上書きができるように）</a:t>
            </a:r>
          </a:p>
          <a:p>
            <a:r>
              <a:rPr lang="ja-JP" altLang="en-US" b="1">
                <a:ea typeface="游ゴシック"/>
                <a:cs typeface="Calibri"/>
              </a:rPr>
              <a:t>個人の評価5.</a:t>
            </a:r>
          </a:p>
          <a:p>
            <a:r>
              <a:rPr lang="ja-JP" altLang="en-US" b="1">
                <a:ea typeface="游ゴシック"/>
                <a:cs typeface="Calibri"/>
              </a:rPr>
              <a:t>構成担当という責任感、メンバーが頼ってくれた</a:t>
            </a:r>
            <a:r>
              <a:rPr lang="ja-JP" altLang="en-US" b="1">
                <a:ea typeface="游ゴシック"/>
              </a:rPr>
              <a:t>→</a:t>
            </a:r>
            <a:r>
              <a:rPr lang="ja-JP">
                <a:ea typeface="游ゴシック"/>
              </a:rPr>
              <a:t>自信がなくてもできるようになった（できるかわからないけどやってみるができるようになった：一覧やりたくなかったけどできたよね）</a:t>
            </a:r>
            <a:endParaRPr lang="ja-JP">
              <a:ea typeface="游ゴシック"/>
              <a:cs typeface="Calibri"/>
            </a:endParaRPr>
          </a:p>
          <a:p>
            <a:r>
              <a:rPr lang="ja-JP" altLang="en-US" b="1">
                <a:ea typeface="游ゴシック"/>
                <a:cs typeface="Calibri"/>
              </a:rPr>
              <a:t>提案力：人の意見を踏まえて相手が納得できるようにこっちがいいと思う、こうしたほうがいいと思うを提案できるようになった　∵常に根拠を意識して話をしたことで説得力のある意見を出せた</a:t>
            </a:r>
          </a:p>
        </p:txBody>
      </p:sp>
      <p:sp>
        <p:nvSpPr>
          <p:cNvPr id="4" name="Slide Number Placeholder 3"/>
          <p:cNvSpPr>
            <a:spLocks noGrp="1"/>
          </p:cNvSpPr>
          <p:nvPr>
            <p:ph type="sldNum" sz="quarter" idx="5"/>
          </p:nvPr>
        </p:nvSpPr>
        <p:spPr/>
        <p:txBody>
          <a:bodyPr/>
          <a:lstStyle/>
          <a:p>
            <a:fld id="{3400D42C-9D39-418A-95B9-784DAC553D09}" type="slidenum">
              <a:rPr lang="en-US"/>
              <a:t>25</a:t>
            </a:fld>
            <a:endParaRPr kumimoji="1" lang="en-US"/>
          </a:p>
        </p:txBody>
      </p:sp>
    </p:spTree>
    <p:extLst>
      <p:ext uri="{BB962C8B-B14F-4D97-AF65-F5344CB8AC3E}">
        <p14:creationId xmlns:p14="http://schemas.microsoft.com/office/powerpoint/2010/main" val="22833778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ea typeface="游ゴシック"/>
                <a:cs typeface="Calibri"/>
              </a:rPr>
              <a:t>外部設計時に提案された機能を実現するために、適切なテーブルを検討した</a:t>
            </a:r>
            <a:endParaRPr lang="en-US" altLang="ja-JP">
              <a:ea typeface="游ゴシック"/>
              <a:cs typeface="Calibri"/>
            </a:endParaRPr>
          </a:p>
          <a:p>
            <a:endParaRPr lang="ja-JP" altLang="en-US">
              <a:ea typeface="游ゴシック"/>
              <a:cs typeface="Calibri"/>
            </a:endParaRPr>
          </a:p>
          <a:p>
            <a:r>
              <a:rPr lang="ja-JP" altLang="en-US">
                <a:ea typeface="游ゴシック"/>
                <a:cs typeface="Calibri"/>
              </a:rPr>
              <a:t>お気に入りの機能</a:t>
            </a:r>
          </a:p>
          <a:p>
            <a:r>
              <a:rPr lang="ja-JP" altLang="en-US">
                <a:ea typeface="游ゴシック"/>
                <a:cs typeface="Calibri"/>
              </a:rPr>
              <a:t>・アラート機能：入力内容から計算し、メッセージを表示する</a:t>
            </a:r>
          </a:p>
          <a:p>
            <a:endParaRPr lang="ja-JP" altLang="en-US">
              <a:ea typeface="游ゴシック"/>
              <a:cs typeface="Calibri"/>
            </a:endParaRPr>
          </a:p>
          <a:p>
            <a:r>
              <a:rPr lang="ja-JP" altLang="en-US">
                <a:ea typeface="游ゴシック"/>
                <a:cs typeface="Calibri"/>
              </a:rPr>
              <a:t>自分の成長</a:t>
            </a:r>
          </a:p>
          <a:p>
            <a:r>
              <a:rPr lang="ja-JP" altLang="en-US">
                <a:ea typeface="游ゴシック"/>
                <a:cs typeface="Calibri"/>
              </a:rPr>
              <a:t>「とりあえずやってみよう」が言えるようになった</a:t>
            </a:r>
          </a:p>
          <a:p>
            <a:r>
              <a:rPr lang="ja-JP" altLang="en-US">
                <a:ea typeface="游ゴシック"/>
                <a:cs typeface="Calibri"/>
              </a:rPr>
              <a:t>不明点があると進めないところから、形にしてから不明点を洗い出すという推進力を持つことができるようになった</a:t>
            </a:r>
          </a:p>
          <a:p>
            <a:endParaRPr lang="ja-JP" altLang="en-US">
              <a:ea typeface="游ゴシック"/>
              <a:cs typeface="Calibri"/>
            </a:endParaRPr>
          </a:p>
          <a:p>
            <a:r>
              <a:rPr lang="ja-JP" altLang="en-US">
                <a:ea typeface="游ゴシック"/>
                <a:cs typeface="Calibri"/>
              </a:rPr>
              <a:t>プログラミング的思考力</a:t>
            </a:r>
          </a:p>
          <a:p>
            <a:r>
              <a:rPr lang="ja-JP">
                <a:ea typeface="游ゴシック"/>
              </a:rPr>
              <a:t>「自分が意図する一連の活動を実現するために、どのような動きの組合せが必要であり、一つ一つの動きに対応した記号を、どのように組み合わせたらいいのか、記号の組合せをどのように改善していけば、より意図した活動に近づくのか、といったことを論理的に考えていく力」</a:t>
            </a:r>
            <a:br>
              <a:rPr lang="ja-JP">
                <a:cs typeface="+mn-lt"/>
              </a:rPr>
            </a:br>
            <a:r>
              <a:rPr lang="ja-JP">
                <a:ea typeface="游ゴシック"/>
              </a:rPr>
              <a:t>（出典：</a:t>
            </a:r>
            <a:r>
              <a:rPr lang="ja-JP" u="sng">
                <a:ea typeface="游ゴシック"/>
                <a:hlinkClick r:id="rId3"/>
              </a:rPr>
              <a:t>文部科学省：小学校プログラミング教育の手引</a:t>
            </a:r>
            <a:r>
              <a:rPr lang="ja-JP">
                <a:ea typeface="游ゴシック"/>
              </a:rPr>
              <a:t>）</a:t>
            </a:r>
          </a:p>
          <a:p>
            <a:endParaRPr lang="ja-JP" altLang="en-US">
              <a:ea typeface="游ゴシック"/>
              <a:cs typeface="Calibri"/>
            </a:endParaRPr>
          </a:p>
          <a:p>
            <a:r>
              <a:rPr lang="ja-JP" altLang="en-US">
                <a:ea typeface="游ゴシック"/>
                <a:cs typeface="Calibri"/>
              </a:rPr>
              <a:t>次に齊藤さんお願いします！</a:t>
            </a:r>
          </a:p>
        </p:txBody>
      </p:sp>
      <p:sp>
        <p:nvSpPr>
          <p:cNvPr id="4" name="Slide Number Placeholder 3"/>
          <p:cNvSpPr>
            <a:spLocks noGrp="1"/>
          </p:cNvSpPr>
          <p:nvPr>
            <p:ph type="sldNum" sz="quarter" idx="5"/>
          </p:nvPr>
        </p:nvSpPr>
        <p:spPr/>
        <p:txBody>
          <a:bodyPr/>
          <a:lstStyle/>
          <a:p>
            <a:fld id="{3400D42C-9D39-418A-95B9-784DAC553D09}" type="slidenum">
              <a:rPr lang="en-US"/>
              <a:t>27</a:t>
            </a:fld>
            <a:endParaRPr kumimoji="1" lang="en-US"/>
          </a:p>
        </p:txBody>
      </p:sp>
    </p:spTree>
    <p:extLst>
      <p:ext uri="{BB962C8B-B14F-4D97-AF65-F5344CB8AC3E}">
        <p14:creationId xmlns:p14="http://schemas.microsoft.com/office/powerpoint/2010/main" val="1561075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ea typeface="游ゴシック"/>
              </a:rPr>
              <a:t>ここからチームの評価を石井が述べさせていただきます。</a:t>
            </a:r>
            <a:endParaRPr lang="en-US" altLang="ja-JP">
              <a:ea typeface="游ゴシック"/>
            </a:endParaRPr>
          </a:p>
          <a:p>
            <a:r>
              <a:rPr lang="ja-JP" altLang="en-US">
                <a:ea typeface="游ゴシック"/>
              </a:rPr>
              <a:t>私たちの課題の点は、話し合う時間をかけすぎて進捗が想定よりおくれてしまった点です。</a:t>
            </a:r>
            <a:endParaRPr lang="en-US" altLang="ja-JP">
              <a:ea typeface="游ゴシック"/>
            </a:endParaRPr>
          </a:p>
          <a:p>
            <a:r>
              <a:rPr lang="ja-JP" altLang="en-US">
                <a:ea typeface="游ゴシック"/>
              </a:rPr>
              <a:t>原因としては二つあり、一つ目に、私たちは一つの事柄に対して全員で認識を合わせていこうとして話し合いの時間が長引いてしまったことです。二</a:t>
            </a:r>
            <a:r>
              <a:rPr lang="ja-JP">
                <a:ea typeface="游ゴシック"/>
              </a:rPr>
              <a:t>つ目として、</a:t>
            </a:r>
            <a:r>
              <a:rPr lang="ja-JP" altLang="en-US">
                <a:ea typeface="游ゴシック"/>
              </a:rPr>
              <a:t>メン</a:t>
            </a:r>
            <a:r>
              <a:rPr lang="ja-JP">
                <a:ea typeface="游ゴシック"/>
              </a:rPr>
              <a:t>バー全員が未経験で</a:t>
            </a:r>
            <a:r>
              <a:rPr lang="ja-JP" altLang="en-US">
                <a:ea typeface="游ゴシック"/>
              </a:rPr>
              <a:t>、</a:t>
            </a:r>
            <a:r>
              <a:rPr lang="ja-JP">
                <a:ea typeface="游ゴシック"/>
              </a:rPr>
              <a:t>進め方が分からなく、全体のスケジュールが曖昧になってしまった</a:t>
            </a:r>
            <a:r>
              <a:rPr lang="ja-JP" altLang="en-US">
                <a:ea typeface="游ゴシック"/>
              </a:rPr>
              <a:t>こと</a:t>
            </a:r>
            <a:r>
              <a:rPr lang="ja-JP">
                <a:ea typeface="游ゴシック"/>
              </a:rPr>
              <a:t>です。</a:t>
            </a:r>
            <a:endParaRPr lang="en-US">
              <a:ea typeface="游ゴシック"/>
              <a:cs typeface="Calibri" panose="020F0502020204030204"/>
            </a:endParaRPr>
          </a:p>
          <a:p>
            <a:endParaRPr lang="ja-JP" altLang="en-US">
              <a:ea typeface="游ゴシック"/>
              <a:cs typeface="Calibri"/>
            </a:endParaRPr>
          </a:p>
          <a:p>
            <a:endParaRPr lang="en-US" altLang="ja-JP"/>
          </a:p>
          <a:p>
            <a:r>
              <a:rPr lang="ja-JP">
                <a:ea typeface="游ゴシック"/>
              </a:rPr>
              <a:t>しかし、</a:t>
            </a:r>
            <a:r>
              <a:rPr lang="ja-JP" altLang="en-US"/>
              <a:t>メンバー全員</a:t>
            </a:r>
            <a:r>
              <a:rPr lang="ja-JP">
                <a:ea typeface="游ゴシック"/>
              </a:rPr>
              <a:t>が未経験であったことは、同時に、</a:t>
            </a:r>
            <a:r>
              <a:rPr lang="ja-JP" altLang="en-US">
                <a:ea typeface="游ゴシック"/>
              </a:rPr>
              <a:t>私たちの</a:t>
            </a:r>
            <a:r>
              <a:rPr lang="ja-JP">
                <a:ea typeface="游ゴシック"/>
              </a:rPr>
              <a:t>強み</a:t>
            </a:r>
            <a:r>
              <a:rPr lang="ja-JP" altLang="en-US">
                <a:ea typeface="游ゴシック"/>
              </a:rPr>
              <a:t>の点にもなりました。</a:t>
            </a:r>
            <a:endParaRPr lang="ja-JP" altLang="en-US">
              <a:ea typeface="游ゴシック"/>
              <a:cs typeface="Calibri"/>
            </a:endParaRPr>
          </a:p>
          <a:p>
            <a:r>
              <a:rPr lang="ja-JP" altLang="en-US">
                <a:ea typeface="游ゴシック"/>
              </a:rPr>
              <a:t>それは、全員の経験の差があまりないことによって、お互いが何で理解できていないのか、何でつまずいているのかを理解しやすいということでした。</a:t>
            </a:r>
            <a:endParaRPr lang="ja-JP" altLang="en-US">
              <a:ea typeface="游ゴシック"/>
              <a:cs typeface="Calibri"/>
            </a:endParaRPr>
          </a:p>
          <a:p>
            <a:r>
              <a:rPr lang="ja-JP" altLang="en-US">
                <a:ea typeface="游ゴシック"/>
                <a:cs typeface="Calibri"/>
              </a:rPr>
              <a:t>そのため、自分がしっかりと理解して、周りのためにがんばらなきゃという気持ちを全員が持っていました。</a:t>
            </a:r>
          </a:p>
          <a:p>
            <a:endParaRPr lang="ja-JP" altLang="en-US">
              <a:ea typeface="游ゴシック"/>
              <a:cs typeface="Calibri"/>
            </a:endParaRPr>
          </a:p>
          <a:p>
            <a:r>
              <a:rPr lang="ja-JP" altLang="en-US">
                <a:ea typeface="游ゴシック"/>
                <a:cs typeface="Calibri"/>
              </a:rPr>
              <a:t>最後に成長の点として、お互いのことを考えて行動できた点です。</a:t>
            </a:r>
            <a:r>
              <a:rPr lang="ja-JP">
                <a:ea typeface="游ゴシック"/>
              </a:rPr>
              <a:t>メンバー全員</a:t>
            </a:r>
            <a:r>
              <a:rPr lang="ja-JP" altLang="en-US">
                <a:ea typeface="游ゴシック"/>
                <a:cs typeface="Calibri"/>
              </a:rPr>
              <a:t>が自分たちのアプリをより良いものにしたいと考えてくれたおかげで、お互いの考えを理解し、尊重したうえで、自分の意見を伝え合うことができました。実際に、</a:t>
            </a:r>
            <a:r>
              <a:rPr lang="ja-JP">
                <a:ea typeface="游ゴシック"/>
              </a:rPr>
              <a:t>メンバー</a:t>
            </a:r>
            <a:r>
              <a:rPr lang="ja-JP" altLang="en-US">
                <a:ea typeface="游ゴシック"/>
                <a:cs typeface="Calibri"/>
              </a:rPr>
              <a:t>各自に課された、担当以外に関しても率先して自分の考えを伝えあうことができました。</a:t>
            </a:r>
          </a:p>
          <a:p>
            <a:endParaRPr lang="en-US">
              <a:cs typeface="Calibri"/>
            </a:endParaRPr>
          </a:p>
        </p:txBody>
      </p:sp>
      <p:sp>
        <p:nvSpPr>
          <p:cNvPr id="4" name="Slide Number Placeholder 3"/>
          <p:cNvSpPr>
            <a:spLocks noGrp="1"/>
          </p:cNvSpPr>
          <p:nvPr>
            <p:ph type="sldNum" sz="quarter" idx="5"/>
          </p:nvPr>
        </p:nvSpPr>
        <p:spPr/>
        <p:txBody>
          <a:bodyPr/>
          <a:lstStyle/>
          <a:p>
            <a:fld id="{3400D42C-9D39-418A-95B9-784DAC553D09}" type="slidenum">
              <a:rPr lang="en-US"/>
              <a:t>34</a:t>
            </a:fld>
            <a:endParaRPr kumimoji="1" lang="en-US"/>
          </a:p>
        </p:txBody>
      </p:sp>
    </p:spTree>
    <p:extLst>
      <p:ext uri="{BB962C8B-B14F-4D97-AF65-F5344CB8AC3E}">
        <p14:creationId xmlns:p14="http://schemas.microsoft.com/office/powerpoint/2010/main" val="17680714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a:ea typeface="游ゴシック"/>
              <a:cs typeface="Calibri"/>
            </a:endParaRPr>
          </a:p>
        </p:txBody>
      </p:sp>
      <p:sp>
        <p:nvSpPr>
          <p:cNvPr id="4" name="Slide Number Placeholder 3"/>
          <p:cNvSpPr>
            <a:spLocks noGrp="1"/>
          </p:cNvSpPr>
          <p:nvPr>
            <p:ph type="sldNum" sz="quarter" idx="5"/>
          </p:nvPr>
        </p:nvSpPr>
        <p:spPr/>
        <p:txBody>
          <a:bodyPr/>
          <a:lstStyle/>
          <a:p>
            <a:fld id="{3400D42C-9D39-418A-95B9-784DAC553D09}" type="slidenum">
              <a:rPr lang="en-US"/>
              <a:t>35</a:t>
            </a:fld>
            <a:endParaRPr kumimoji="1" lang="en-US"/>
          </a:p>
        </p:txBody>
      </p:sp>
    </p:spTree>
    <p:extLst>
      <p:ext uri="{BB962C8B-B14F-4D97-AF65-F5344CB8AC3E}">
        <p14:creationId xmlns:p14="http://schemas.microsoft.com/office/powerpoint/2010/main" val="4089579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ea typeface="游ゴシック"/>
                <a:cs typeface="Calibri"/>
              </a:rPr>
              <a:t>１５秒から３０秒</a:t>
            </a:r>
          </a:p>
          <a:p>
            <a:r>
              <a:rPr lang="ja-JP" altLang="en-US">
                <a:ea typeface="游ゴシック"/>
                <a:cs typeface="Calibri"/>
              </a:rPr>
              <a:t>・未経験からシステムを完成できた</a:t>
            </a:r>
            <a:endParaRPr lang="ja-JP"/>
          </a:p>
          <a:p>
            <a:endParaRPr lang="ja-JP" altLang="en-US">
              <a:ea typeface="游ゴシック"/>
            </a:endParaRPr>
          </a:p>
          <a:p>
            <a:r>
              <a:rPr lang="ja-JP" altLang="en-US">
                <a:ea typeface="游ゴシック"/>
                <a:cs typeface="Calibri" panose="020F0502020204030204"/>
              </a:rPr>
              <a:t>・まとめ「ポケ蔵」という作ったシステムの説明</a:t>
            </a:r>
          </a:p>
          <a:p>
            <a:r>
              <a:rPr lang="ja-JP" altLang="en-US">
                <a:ea typeface="游ゴシック"/>
                <a:cs typeface="Calibri" panose="020F0502020204030204"/>
              </a:rPr>
              <a:t>⇒自分たちが「使いたい」と思えるシステム</a:t>
            </a:r>
          </a:p>
          <a:p>
            <a:endParaRPr lang="ja-JP" altLang="en-US">
              <a:ea typeface="游ゴシック"/>
              <a:cs typeface="Calibri" panose="020F0502020204030204"/>
            </a:endParaRPr>
          </a:p>
          <a:p>
            <a:r>
              <a:rPr lang="ja-JP" altLang="en-US">
                <a:ea typeface="游ゴシック"/>
                <a:cs typeface="Calibri" panose="020F0502020204030204"/>
              </a:rPr>
              <a:t>・</a:t>
            </a:r>
            <a:r>
              <a:rPr lang="ja-JP"/>
              <a:t>「分からない」「経験がない」を「やりたい」が上回った</a:t>
            </a:r>
            <a:r>
              <a:rPr lang="ja-JP" altLang="en-US">
                <a:ea typeface="游ゴシック"/>
                <a:cs typeface="Calibri" panose="020F0502020204030204"/>
              </a:rPr>
              <a:t>⇒チームメンバーのおかげ！</a:t>
            </a:r>
          </a:p>
          <a:p>
            <a:r>
              <a:rPr lang="ja-JP" altLang="en-US">
                <a:ea typeface="游ゴシック"/>
                <a:cs typeface="Calibri" panose="020F0502020204030204"/>
              </a:rPr>
              <a:t>（貴重な経験ができたことを聴き手に伝えたい）</a:t>
            </a:r>
          </a:p>
          <a:p>
            <a:endParaRPr lang="ja-JP" altLang="en-US">
              <a:ea typeface="游ゴシック"/>
              <a:cs typeface="Calibri" panose="020F0502020204030204"/>
            </a:endParaRPr>
          </a:p>
          <a:p>
            <a:endParaRPr lang="ja-JP" altLang="en-US">
              <a:ea typeface="游ゴシック"/>
              <a:cs typeface="Calibri" panose="020F0502020204030204"/>
            </a:endParaRPr>
          </a:p>
        </p:txBody>
      </p:sp>
      <p:sp>
        <p:nvSpPr>
          <p:cNvPr id="4" name="Slide Number Placeholder 3"/>
          <p:cNvSpPr>
            <a:spLocks noGrp="1"/>
          </p:cNvSpPr>
          <p:nvPr>
            <p:ph type="sldNum" sz="quarter" idx="5"/>
          </p:nvPr>
        </p:nvSpPr>
        <p:spPr/>
        <p:txBody>
          <a:bodyPr/>
          <a:lstStyle/>
          <a:p>
            <a:fld id="{3400D42C-9D39-418A-95B9-784DAC553D09}" type="slidenum">
              <a:rPr lang="en-US"/>
              <a:t>36</a:t>
            </a:fld>
            <a:endParaRPr kumimoji="1" lang="en-US"/>
          </a:p>
        </p:txBody>
      </p:sp>
    </p:spTree>
    <p:extLst>
      <p:ext uri="{BB962C8B-B14F-4D97-AF65-F5344CB8AC3E}">
        <p14:creationId xmlns:p14="http://schemas.microsoft.com/office/powerpoint/2010/main" val="2107455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a:ea typeface="游ゴシック"/>
              <a:cs typeface="Calibri"/>
            </a:endParaRPr>
          </a:p>
        </p:txBody>
      </p:sp>
      <p:sp>
        <p:nvSpPr>
          <p:cNvPr id="4" name="Slide Number Placeholder 3"/>
          <p:cNvSpPr>
            <a:spLocks noGrp="1"/>
          </p:cNvSpPr>
          <p:nvPr>
            <p:ph type="sldNum" sz="quarter" idx="5"/>
          </p:nvPr>
        </p:nvSpPr>
        <p:spPr/>
        <p:txBody>
          <a:bodyPr/>
          <a:lstStyle/>
          <a:p>
            <a:fld id="{3400D42C-9D39-418A-95B9-784DAC553D09}" type="slidenum">
              <a:rPr lang="en-US"/>
              <a:t>3</a:t>
            </a:fld>
            <a:endParaRPr kumimoji="1" lang="en-US"/>
          </a:p>
        </p:txBody>
      </p:sp>
    </p:spTree>
    <p:extLst>
      <p:ext uri="{BB962C8B-B14F-4D97-AF65-F5344CB8AC3E}">
        <p14:creationId xmlns:p14="http://schemas.microsoft.com/office/powerpoint/2010/main" val="1153631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ea typeface="游ゴシック"/>
              </a:rPr>
              <a:t>照井）</a:t>
            </a:r>
            <a:r>
              <a:rPr lang="ja-JP">
                <a:ea typeface="游ゴシック"/>
              </a:rPr>
              <a:t>突然ですが皆さん、今あなたのお家の冷蔵庫に何が入っているか、把握していますか？</a:t>
            </a:r>
          </a:p>
        </p:txBody>
      </p:sp>
      <p:sp>
        <p:nvSpPr>
          <p:cNvPr id="4" name="Slide Number Placeholder 3"/>
          <p:cNvSpPr>
            <a:spLocks noGrp="1"/>
          </p:cNvSpPr>
          <p:nvPr>
            <p:ph type="sldNum" sz="quarter" idx="5"/>
          </p:nvPr>
        </p:nvSpPr>
        <p:spPr/>
        <p:txBody>
          <a:bodyPr/>
          <a:lstStyle/>
          <a:p>
            <a:fld id="{3400D42C-9D39-418A-95B9-784DAC553D09}" type="slidenum">
              <a:rPr lang="en-US"/>
              <a:t>4</a:t>
            </a:fld>
            <a:endParaRPr kumimoji="1" lang="en-US"/>
          </a:p>
        </p:txBody>
      </p:sp>
    </p:spTree>
    <p:extLst>
      <p:ext uri="{BB962C8B-B14F-4D97-AF65-F5344CB8AC3E}">
        <p14:creationId xmlns:p14="http://schemas.microsoft.com/office/powerpoint/2010/main" val="2608380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ea typeface="游ゴシック"/>
                <a:cs typeface="Calibri"/>
              </a:rPr>
              <a:t>木村齊藤）</a:t>
            </a:r>
          </a:p>
          <a:p>
            <a:r>
              <a:rPr lang="ja-JP" altLang="en-US">
                <a:ea typeface="游ゴシック"/>
                <a:cs typeface="Calibri"/>
              </a:rPr>
              <a:t>会話①</a:t>
            </a:r>
            <a:endParaRPr lang="ja-JP"/>
          </a:p>
          <a:p>
            <a:endParaRPr lang="ja-JP" altLang="en-US">
              <a:ea typeface="游ゴシック"/>
              <a:cs typeface="Calibri"/>
            </a:endParaRPr>
          </a:p>
          <a:p>
            <a:r>
              <a:rPr lang="ja-JP" altLang="en-US">
                <a:ea typeface="游ゴシック"/>
                <a:cs typeface="Calibri"/>
              </a:rPr>
              <a:t>二人とも困ってて、こんなのがあればいいのにな、って会話してる</a:t>
            </a:r>
          </a:p>
        </p:txBody>
      </p:sp>
      <p:sp>
        <p:nvSpPr>
          <p:cNvPr id="4" name="Slide Number Placeholder 3"/>
          <p:cNvSpPr>
            <a:spLocks noGrp="1"/>
          </p:cNvSpPr>
          <p:nvPr>
            <p:ph type="sldNum" sz="quarter" idx="5"/>
          </p:nvPr>
        </p:nvSpPr>
        <p:spPr/>
        <p:txBody>
          <a:bodyPr/>
          <a:lstStyle/>
          <a:p>
            <a:fld id="{3400D42C-9D39-418A-95B9-784DAC553D09}" type="slidenum">
              <a:rPr lang="en-US"/>
              <a:t>5</a:t>
            </a:fld>
            <a:endParaRPr kumimoji="1" lang="en-US"/>
          </a:p>
        </p:txBody>
      </p:sp>
    </p:spTree>
    <p:extLst>
      <p:ext uri="{BB962C8B-B14F-4D97-AF65-F5344CB8AC3E}">
        <p14:creationId xmlns:p14="http://schemas.microsoft.com/office/powerpoint/2010/main" val="1793222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t>木村齊藤）</a:t>
            </a:r>
            <a:endParaRPr lang="en-US" altLang="ja-JP"/>
          </a:p>
          <a:p>
            <a:r>
              <a:rPr lang="ja-JP" altLang="en-US">
                <a:ea typeface="游ゴシック"/>
                <a:cs typeface="Calibri"/>
              </a:rPr>
              <a:t>会話①</a:t>
            </a:r>
            <a:endParaRPr lang="ja-JP"/>
          </a:p>
          <a:p>
            <a:endParaRPr lang="ja-JP" altLang="en-US">
              <a:ea typeface="游ゴシック"/>
              <a:cs typeface="Calibri"/>
            </a:endParaRPr>
          </a:p>
          <a:p>
            <a:r>
              <a:rPr lang="ja-JP" altLang="en-US">
                <a:ea typeface="游ゴシック"/>
                <a:cs typeface="Calibri"/>
              </a:rPr>
              <a:t>二人とも困ってて、こんなのがあればいいのにな、って会話してる</a:t>
            </a:r>
          </a:p>
        </p:txBody>
      </p:sp>
      <p:sp>
        <p:nvSpPr>
          <p:cNvPr id="4" name="Slide Number Placeholder 3"/>
          <p:cNvSpPr>
            <a:spLocks noGrp="1"/>
          </p:cNvSpPr>
          <p:nvPr>
            <p:ph type="sldNum" sz="quarter" idx="5"/>
          </p:nvPr>
        </p:nvSpPr>
        <p:spPr/>
        <p:txBody>
          <a:bodyPr/>
          <a:lstStyle/>
          <a:p>
            <a:fld id="{3400D42C-9D39-418A-95B9-784DAC553D09}" type="slidenum">
              <a:rPr lang="en-US"/>
              <a:t>6</a:t>
            </a:fld>
            <a:endParaRPr kumimoji="1" lang="en-US"/>
          </a:p>
        </p:txBody>
      </p:sp>
    </p:spTree>
    <p:extLst>
      <p:ext uri="{BB962C8B-B14F-4D97-AF65-F5344CB8AC3E}">
        <p14:creationId xmlns:p14="http://schemas.microsoft.com/office/powerpoint/2010/main" val="1258508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ea typeface="游ゴシック"/>
                <a:cs typeface="Calibri"/>
              </a:rPr>
              <a:t>照井）</a:t>
            </a:r>
          </a:p>
          <a:p>
            <a:r>
              <a:rPr lang="ja-JP" altLang="en-US">
                <a:ea typeface="游ゴシック"/>
                <a:cs typeface="Calibri"/>
              </a:rPr>
              <a:t>-アプリを作ろうとした背景-</a:t>
            </a:r>
          </a:p>
          <a:p>
            <a:r>
              <a:rPr lang="ja-JP" altLang="en-US">
                <a:ea typeface="游ゴシック"/>
                <a:cs typeface="Calibri"/>
              </a:rPr>
              <a:t>（導入を受けて）チームメンバーにもこのような経験をした人がいました、だから作った！</a:t>
            </a:r>
          </a:p>
          <a:p>
            <a:r>
              <a:rPr lang="ja-JP" altLang="en-US">
                <a:ea typeface="游ゴシック"/>
                <a:cs typeface="Calibri"/>
              </a:rPr>
              <a:t>ポケット冷蔵庫、縮めてポケ蔵</a:t>
            </a:r>
          </a:p>
          <a:p>
            <a:pPr algn="just"/>
            <a:endParaRPr lang="ja-JP" altLang="en-US">
              <a:ea typeface="游ゴシック"/>
              <a:cs typeface="Calibri"/>
            </a:endParaRPr>
          </a:p>
        </p:txBody>
      </p:sp>
      <p:sp>
        <p:nvSpPr>
          <p:cNvPr id="4" name="Slide Number Placeholder 3"/>
          <p:cNvSpPr>
            <a:spLocks noGrp="1"/>
          </p:cNvSpPr>
          <p:nvPr>
            <p:ph type="sldNum" sz="quarter" idx="5"/>
          </p:nvPr>
        </p:nvSpPr>
        <p:spPr/>
        <p:txBody>
          <a:bodyPr/>
          <a:lstStyle/>
          <a:p>
            <a:fld id="{3400D42C-9D39-418A-95B9-784DAC553D09}" type="slidenum">
              <a:rPr lang="en-US"/>
              <a:t>7</a:t>
            </a:fld>
            <a:endParaRPr kumimoji="1" lang="en-US"/>
          </a:p>
        </p:txBody>
      </p:sp>
    </p:spTree>
    <p:extLst>
      <p:ext uri="{BB962C8B-B14F-4D97-AF65-F5344CB8AC3E}">
        <p14:creationId xmlns:p14="http://schemas.microsoft.com/office/powerpoint/2010/main" val="536030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ea typeface="游ゴシック"/>
                <a:cs typeface="Calibri"/>
              </a:rPr>
              <a:t>照井）</a:t>
            </a:r>
          </a:p>
        </p:txBody>
      </p:sp>
      <p:sp>
        <p:nvSpPr>
          <p:cNvPr id="4" name="Slide Number Placeholder 3"/>
          <p:cNvSpPr>
            <a:spLocks noGrp="1"/>
          </p:cNvSpPr>
          <p:nvPr>
            <p:ph type="sldNum" sz="quarter" idx="5"/>
          </p:nvPr>
        </p:nvSpPr>
        <p:spPr/>
        <p:txBody>
          <a:bodyPr/>
          <a:lstStyle/>
          <a:p>
            <a:fld id="{3400D42C-9D39-418A-95B9-784DAC553D09}" type="slidenum">
              <a:rPr lang="en-US"/>
              <a:t>8</a:t>
            </a:fld>
            <a:endParaRPr kumimoji="1" lang="en-US"/>
          </a:p>
        </p:txBody>
      </p:sp>
    </p:spTree>
    <p:extLst>
      <p:ext uri="{BB962C8B-B14F-4D97-AF65-F5344CB8AC3E}">
        <p14:creationId xmlns:p14="http://schemas.microsoft.com/office/powerpoint/2010/main" val="1935076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ea typeface="游ゴシック"/>
                <a:cs typeface="Calibri"/>
              </a:rPr>
              <a:t>照井）</a:t>
            </a:r>
          </a:p>
        </p:txBody>
      </p:sp>
      <p:sp>
        <p:nvSpPr>
          <p:cNvPr id="4" name="Slide Number Placeholder 3"/>
          <p:cNvSpPr>
            <a:spLocks noGrp="1"/>
          </p:cNvSpPr>
          <p:nvPr>
            <p:ph type="sldNum" sz="quarter" idx="5"/>
          </p:nvPr>
        </p:nvSpPr>
        <p:spPr/>
        <p:txBody>
          <a:bodyPr/>
          <a:lstStyle/>
          <a:p>
            <a:fld id="{3400D42C-9D39-418A-95B9-784DAC553D09}" type="slidenum">
              <a:rPr lang="en-US"/>
              <a:t>9</a:t>
            </a:fld>
            <a:endParaRPr kumimoji="1" lang="en-US"/>
          </a:p>
        </p:txBody>
      </p:sp>
    </p:spTree>
    <p:extLst>
      <p:ext uri="{BB962C8B-B14F-4D97-AF65-F5344CB8AC3E}">
        <p14:creationId xmlns:p14="http://schemas.microsoft.com/office/powerpoint/2010/main" val="2921670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23F361-3BB8-D427-0958-89C4CD4B33B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DFB2615-A6C7-3463-B2B2-36399A1B27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E4459AB-9987-25BF-AE2E-04ED2D37528A}"/>
              </a:ext>
            </a:extLst>
          </p:cNvPr>
          <p:cNvSpPr>
            <a:spLocks noGrp="1"/>
          </p:cNvSpPr>
          <p:nvPr>
            <p:ph type="dt" sz="half" idx="10"/>
          </p:nvPr>
        </p:nvSpPr>
        <p:spPr/>
        <p:txBody>
          <a:bodyPr/>
          <a:lstStyle/>
          <a:p>
            <a:fld id="{F84F7F7A-63E1-49F9-9B91-CB7FAC9509E1}"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AFAA66E1-8C35-39F1-B8B3-E6E0C8DA8F1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6669ADB-92D5-F090-2753-B6C8813CBB22}"/>
              </a:ext>
            </a:extLst>
          </p:cNvPr>
          <p:cNvSpPr>
            <a:spLocks noGrp="1"/>
          </p:cNvSpPr>
          <p:nvPr>
            <p:ph type="sldNum" sz="quarter" idx="12"/>
          </p:nvPr>
        </p:nvSpPr>
        <p:spPr/>
        <p:txBody>
          <a:bodyPr/>
          <a:lstStyle/>
          <a:p>
            <a:fld id="{0760C6C6-38E9-4D20-9894-1C0C42ACA00B}" type="slidenum">
              <a:rPr kumimoji="1" lang="ja-JP" altLang="en-US" smtClean="0"/>
              <a:t>‹#›</a:t>
            </a:fld>
            <a:endParaRPr kumimoji="1" lang="ja-JP" altLang="en-US"/>
          </a:p>
        </p:txBody>
      </p:sp>
    </p:spTree>
    <p:extLst>
      <p:ext uri="{BB962C8B-B14F-4D97-AF65-F5344CB8AC3E}">
        <p14:creationId xmlns:p14="http://schemas.microsoft.com/office/powerpoint/2010/main" val="4250147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732E45-F149-F2E9-650F-F40C6E007C0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1621015-41A4-6C5E-BD3E-3A35179DC09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E420439-2AEA-ABCE-CF2D-AC7CE8773FB7}"/>
              </a:ext>
            </a:extLst>
          </p:cNvPr>
          <p:cNvSpPr>
            <a:spLocks noGrp="1"/>
          </p:cNvSpPr>
          <p:nvPr>
            <p:ph type="dt" sz="half" idx="10"/>
          </p:nvPr>
        </p:nvSpPr>
        <p:spPr/>
        <p:txBody>
          <a:bodyPr/>
          <a:lstStyle/>
          <a:p>
            <a:fld id="{F84F7F7A-63E1-49F9-9B91-CB7FAC9509E1}"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627A2DF0-3507-0B7B-7E0D-714980B13D4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A4216A5-3560-8FBE-6014-5009546D80F2}"/>
              </a:ext>
            </a:extLst>
          </p:cNvPr>
          <p:cNvSpPr>
            <a:spLocks noGrp="1"/>
          </p:cNvSpPr>
          <p:nvPr>
            <p:ph type="sldNum" sz="quarter" idx="12"/>
          </p:nvPr>
        </p:nvSpPr>
        <p:spPr/>
        <p:txBody>
          <a:bodyPr/>
          <a:lstStyle/>
          <a:p>
            <a:fld id="{0760C6C6-38E9-4D20-9894-1C0C42ACA00B}" type="slidenum">
              <a:rPr kumimoji="1" lang="ja-JP" altLang="en-US" smtClean="0"/>
              <a:t>‹#›</a:t>
            </a:fld>
            <a:endParaRPr kumimoji="1" lang="ja-JP" altLang="en-US"/>
          </a:p>
        </p:txBody>
      </p:sp>
    </p:spTree>
    <p:extLst>
      <p:ext uri="{BB962C8B-B14F-4D97-AF65-F5344CB8AC3E}">
        <p14:creationId xmlns:p14="http://schemas.microsoft.com/office/powerpoint/2010/main" val="1685283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6D2CA41-5620-5FCD-6380-C74171858A3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CCFE456-A31D-BFBC-CC17-A95764DFA98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4EB97E1-8D7C-F300-B11D-AEF19F1574ED}"/>
              </a:ext>
            </a:extLst>
          </p:cNvPr>
          <p:cNvSpPr>
            <a:spLocks noGrp="1"/>
          </p:cNvSpPr>
          <p:nvPr>
            <p:ph type="dt" sz="half" idx="10"/>
          </p:nvPr>
        </p:nvSpPr>
        <p:spPr/>
        <p:txBody>
          <a:bodyPr/>
          <a:lstStyle/>
          <a:p>
            <a:fld id="{F84F7F7A-63E1-49F9-9B91-CB7FAC9509E1}"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C4008293-2E7A-B5BB-C608-9BB4B904E3D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5864801-81FC-E5AF-0F78-626F8DB3D98A}"/>
              </a:ext>
            </a:extLst>
          </p:cNvPr>
          <p:cNvSpPr>
            <a:spLocks noGrp="1"/>
          </p:cNvSpPr>
          <p:nvPr>
            <p:ph type="sldNum" sz="quarter" idx="12"/>
          </p:nvPr>
        </p:nvSpPr>
        <p:spPr/>
        <p:txBody>
          <a:bodyPr/>
          <a:lstStyle/>
          <a:p>
            <a:fld id="{0760C6C6-38E9-4D20-9894-1C0C42ACA00B}" type="slidenum">
              <a:rPr kumimoji="1" lang="ja-JP" altLang="en-US" smtClean="0"/>
              <a:t>‹#›</a:t>
            </a:fld>
            <a:endParaRPr kumimoji="1" lang="ja-JP" altLang="en-US"/>
          </a:p>
        </p:txBody>
      </p:sp>
    </p:spTree>
    <p:extLst>
      <p:ext uri="{BB962C8B-B14F-4D97-AF65-F5344CB8AC3E}">
        <p14:creationId xmlns:p14="http://schemas.microsoft.com/office/powerpoint/2010/main" val="37207275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965BF6-A785-5183-1256-A442E1A7934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3426C5B-B166-A851-2C09-D417E748CD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1A01004-A671-9696-E3C1-9DEDCAA2B47F}"/>
              </a:ext>
            </a:extLst>
          </p:cNvPr>
          <p:cNvSpPr>
            <a:spLocks noGrp="1"/>
          </p:cNvSpPr>
          <p:nvPr>
            <p:ph type="dt" sz="half" idx="10"/>
          </p:nvPr>
        </p:nvSpPr>
        <p:spPr/>
        <p:txBody>
          <a:bodyPr/>
          <a:lstStyle/>
          <a:p>
            <a:fld id="{A2FE5CC0-7B6B-4394-814E-23AE8B68923A}"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612E22B5-DA36-F664-AB11-6E21ADA1DD0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4279330-C8EC-1E9F-F925-C719A4D1983D}"/>
              </a:ext>
            </a:extLst>
          </p:cNvPr>
          <p:cNvSpPr>
            <a:spLocks noGrp="1"/>
          </p:cNvSpPr>
          <p:nvPr>
            <p:ph type="sldNum" sz="quarter" idx="12"/>
          </p:nvPr>
        </p:nvSpPr>
        <p:spPr/>
        <p:txBody>
          <a:bodyPr/>
          <a:lstStyle/>
          <a:p>
            <a:fld id="{C6DD9DDA-3235-425A-9D43-D209266DE655}" type="slidenum">
              <a:rPr kumimoji="1" lang="ja-JP" altLang="en-US" smtClean="0"/>
              <a:t>‹#›</a:t>
            </a:fld>
            <a:endParaRPr kumimoji="1" lang="ja-JP" altLang="en-US"/>
          </a:p>
        </p:txBody>
      </p:sp>
    </p:spTree>
    <p:extLst>
      <p:ext uri="{BB962C8B-B14F-4D97-AF65-F5344CB8AC3E}">
        <p14:creationId xmlns:p14="http://schemas.microsoft.com/office/powerpoint/2010/main" val="3696245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FA6DE3-7A5E-C117-35F8-12CB0F6BCBB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4F8B123-9A25-DD98-5594-05420AC692A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C7DEDE6-4333-4452-C94F-F34E40B9A315}"/>
              </a:ext>
            </a:extLst>
          </p:cNvPr>
          <p:cNvSpPr>
            <a:spLocks noGrp="1"/>
          </p:cNvSpPr>
          <p:nvPr>
            <p:ph type="dt" sz="half" idx="10"/>
          </p:nvPr>
        </p:nvSpPr>
        <p:spPr/>
        <p:txBody>
          <a:bodyPr/>
          <a:lstStyle/>
          <a:p>
            <a:fld id="{A2FE5CC0-7B6B-4394-814E-23AE8B68923A}"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865B66A9-90F6-2B22-0390-5857DF76F59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688C7B5-F940-4051-FDC4-8F67FE68594D}"/>
              </a:ext>
            </a:extLst>
          </p:cNvPr>
          <p:cNvSpPr>
            <a:spLocks noGrp="1"/>
          </p:cNvSpPr>
          <p:nvPr>
            <p:ph type="sldNum" sz="quarter" idx="12"/>
          </p:nvPr>
        </p:nvSpPr>
        <p:spPr/>
        <p:txBody>
          <a:bodyPr/>
          <a:lstStyle/>
          <a:p>
            <a:fld id="{C6DD9DDA-3235-425A-9D43-D209266DE655}" type="slidenum">
              <a:rPr kumimoji="1" lang="ja-JP" altLang="en-US" smtClean="0"/>
              <a:t>‹#›</a:t>
            </a:fld>
            <a:endParaRPr kumimoji="1" lang="ja-JP" altLang="en-US"/>
          </a:p>
        </p:txBody>
      </p:sp>
    </p:spTree>
    <p:extLst>
      <p:ext uri="{BB962C8B-B14F-4D97-AF65-F5344CB8AC3E}">
        <p14:creationId xmlns:p14="http://schemas.microsoft.com/office/powerpoint/2010/main" val="3030704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EA6D6A-8348-CBF8-5D67-9D09492B6B1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96ACBED-7047-02F3-02AF-DF7F2506F9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7CCD728-1B5E-D330-76E3-97EC6571F60E}"/>
              </a:ext>
            </a:extLst>
          </p:cNvPr>
          <p:cNvSpPr>
            <a:spLocks noGrp="1"/>
          </p:cNvSpPr>
          <p:nvPr>
            <p:ph type="dt" sz="half" idx="10"/>
          </p:nvPr>
        </p:nvSpPr>
        <p:spPr/>
        <p:txBody>
          <a:bodyPr/>
          <a:lstStyle/>
          <a:p>
            <a:fld id="{A2FE5CC0-7B6B-4394-814E-23AE8B68923A}"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B9574AFD-72FA-2445-D4D5-956B656E0FF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7554770-CC36-9B46-B1F1-1C9F7DBD42EC}"/>
              </a:ext>
            </a:extLst>
          </p:cNvPr>
          <p:cNvSpPr>
            <a:spLocks noGrp="1"/>
          </p:cNvSpPr>
          <p:nvPr>
            <p:ph type="sldNum" sz="quarter" idx="12"/>
          </p:nvPr>
        </p:nvSpPr>
        <p:spPr/>
        <p:txBody>
          <a:bodyPr/>
          <a:lstStyle/>
          <a:p>
            <a:fld id="{C6DD9DDA-3235-425A-9D43-D209266DE655}" type="slidenum">
              <a:rPr kumimoji="1" lang="ja-JP" altLang="en-US" smtClean="0"/>
              <a:t>‹#›</a:t>
            </a:fld>
            <a:endParaRPr kumimoji="1" lang="ja-JP" altLang="en-US"/>
          </a:p>
        </p:txBody>
      </p:sp>
    </p:spTree>
    <p:extLst>
      <p:ext uri="{BB962C8B-B14F-4D97-AF65-F5344CB8AC3E}">
        <p14:creationId xmlns:p14="http://schemas.microsoft.com/office/powerpoint/2010/main" val="4942593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A3760E-30BE-B2A5-CA28-65ED0BFC346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29FFB71-F99B-E98E-DB05-FC96FB3F294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F79439-992E-D527-69B8-236C7E1ECBD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D77D7358-A1D2-59E1-F72D-7014536D4DB2}"/>
              </a:ext>
            </a:extLst>
          </p:cNvPr>
          <p:cNvSpPr>
            <a:spLocks noGrp="1"/>
          </p:cNvSpPr>
          <p:nvPr>
            <p:ph type="dt" sz="half" idx="10"/>
          </p:nvPr>
        </p:nvSpPr>
        <p:spPr/>
        <p:txBody>
          <a:bodyPr/>
          <a:lstStyle/>
          <a:p>
            <a:fld id="{A2FE5CC0-7B6B-4394-814E-23AE8B68923A}" type="datetimeFigureOut">
              <a:rPr kumimoji="1" lang="ja-JP" altLang="en-US" smtClean="0"/>
              <a:t>2022/6/29</a:t>
            </a:fld>
            <a:endParaRPr kumimoji="1" lang="ja-JP" altLang="en-US"/>
          </a:p>
        </p:txBody>
      </p:sp>
      <p:sp>
        <p:nvSpPr>
          <p:cNvPr id="6" name="フッター プレースホルダー 5">
            <a:extLst>
              <a:ext uri="{FF2B5EF4-FFF2-40B4-BE49-F238E27FC236}">
                <a16:creationId xmlns:a16="http://schemas.microsoft.com/office/drawing/2014/main" id="{48E8E392-4373-7097-0683-AB09C4098D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AFA55ED-CADF-94FD-270C-66CC6D2E0651}"/>
              </a:ext>
            </a:extLst>
          </p:cNvPr>
          <p:cNvSpPr>
            <a:spLocks noGrp="1"/>
          </p:cNvSpPr>
          <p:nvPr>
            <p:ph type="sldNum" sz="quarter" idx="12"/>
          </p:nvPr>
        </p:nvSpPr>
        <p:spPr/>
        <p:txBody>
          <a:bodyPr/>
          <a:lstStyle/>
          <a:p>
            <a:fld id="{C6DD9DDA-3235-425A-9D43-D209266DE655}" type="slidenum">
              <a:rPr kumimoji="1" lang="ja-JP" altLang="en-US" smtClean="0"/>
              <a:t>‹#›</a:t>
            </a:fld>
            <a:endParaRPr kumimoji="1" lang="ja-JP" altLang="en-US"/>
          </a:p>
        </p:txBody>
      </p:sp>
    </p:spTree>
    <p:extLst>
      <p:ext uri="{BB962C8B-B14F-4D97-AF65-F5344CB8AC3E}">
        <p14:creationId xmlns:p14="http://schemas.microsoft.com/office/powerpoint/2010/main" val="29640020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DEDE29-1D2D-3362-66E0-0C99B169800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39E039-4EC7-776B-85FC-A60F9C3495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BEB7AF8-8FDE-4B13-B355-4FE3373D0CB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151138F-94A3-99EB-AA63-C05AC6BA31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4E25FD3-289C-4D63-EE27-CFC024EBCA8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9D6C9A1-C834-695B-1EAA-90084E4C110F}"/>
              </a:ext>
            </a:extLst>
          </p:cNvPr>
          <p:cNvSpPr>
            <a:spLocks noGrp="1"/>
          </p:cNvSpPr>
          <p:nvPr>
            <p:ph type="dt" sz="half" idx="10"/>
          </p:nvPr>
        </p:nvSpPr>
        <p:spPr/>
        <p:txBody>
          <a:bodyPr/>
          <a:lstStyle/>
          <a:p>
            <a:fld id="{A2FE5CC0-7B6B-4394-814E-23AE8B68923A}" type="datetimeFigureOut">
              <a:rPr kumimoji="1" lang="ja-JP" altLang="en-US" smtClean="0"/>
              <a:t>2022/6/29</a:t>
            </a:fld>
            <a:endParaRPr kumimoji="1" lang="ja-JP" altLang="en-US"/>
          </a:p>
        </p:txBody>
      </p:sp>
      <p:sp>
        <p:nvSpPr>
          <p:cNvPr id="8" name="フッター プレースホルダー 7">
            <a:extLst>
              <a:ext uri="{FF2B5EF4-FFF2-40B4-BE49-F238E27FC236}">
                <a16:creationId xmlns:a16="http://schemas.microsoft.com/office/drawing/2014/main" id="{23D7114E-C200-4EFF-EE21-CAE9D3B345F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CE1B67D-C7E9-0720-0933-861EC740F310}"/>
              </a:ext>
            </a:extLst>
          </p:cNvPr>
          <p:cNvSpPr>
            <a:spLocks noGrp="1"/>
          </p:cNvSpPr>
          <p:nvPr>
            <p:ph type="sldNum" sz="quarter" idx="12"/>
          </p:nvPr>
        </p:nvSpPr>
        <p:spPr/>
        <p:txBody>
          <a:bodyPr/>
          <a:lstStyle/>
          <a:p>
            <a:fld id="{C6DD9DDA-3235-425A-9D43-D209266DE655}" type="slidenum">
              <a:rPr kumimoji="1" lang="ja-JP" altLang="en-US" smtClean="0"/>
              <a:t>‹#›</a:t>
            </a:fld>
            <a:endParaRPr kumimoji="1" lang="ja-JP" altLang="en-US"/>
          </a:p>
        </p:txBody>
      </p:sp>
    </p:spTree>
    <p:extLst>
      <p:ext uri="{BB962C8B-B14F-4D97-AF65-F5344CB8AC3E}">
        <p14:creationId xmlns:p14="http://schemas.microsoft.com/office/powerpoint/2010/main" val="37381044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79ECEF-2E66-0A94-119B-896247B61BA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FCD1B27-0A8B-6390-D96D-EA186F836C32}"/>
              </a:ext>
            </a:extLst>
          </p:cNvPr>
          <p:cNvSpPr>
            <a:spLocks noGrp="1"/>
          </p:cNvSpPr>
          <p:nvPr>
            <p:ph type="dt" sz="half" idx="10"/>
          </p:nvPr>
        </p:nvSpPr>
        <p:spPr/>
        <p:txBody>
          <a:bodyPr/>
          <a:lstStyle/>
          <a:p>
            <a:fld id="{A2FE5CC0-7B6B-4394-814E-23AE8B68923A}" type="datetimeFigureOut">
              <a:rPr kumimoji="1" lang="ja-JP" altLang="en-US" smtClean="0"/>
              <a:t>2022/6/29</a:t>
            </a:fld>
            <a:endParaRPr kumimoji="1" lang="ja-JP" altLang="en-US"/>
          </a:p>
        </p:txBody>
      </p:sp>
      <p:sp>
        <p:nvSpPr>
          <p:cNvPr id="4" name="フッター プレースホルダー 3">
            <a:extLst>
              <a:ext uri="{FF2B5EF4-FFF2-40B4-BE49-F238E27FC236}">
                <a16:creationId xmlns:a16="http://schemas.microsoft.com/office/drawing/2014/main" id="{B2FD1772-45D0-1F14-8EC8-287159CB3EB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6809CE1-84D2-A5A0-7238-FB41A8307330}"/>
              </a:ext>
            </a:extLst>
          </p:cNvPr>
          <p:cNvSpPr>
            <a:spLocks noGrp="1"/>
          </p:cNvSpPr>
          <p:nvPr>
            <p:ph type="sldNum" sz="quarter" idx="12"/>
          </p:nvPr>
        </p:nvSpPr>
        <p:spPr/>
        <p:txBody>
          <a:bodyPr/>
          <a:lstStyle/>
          <a:p>
            <a:fld id="{C6DD9DDA-3235-425A-9D43-D209266DE655}" type="slidenum">
              <a:rPr kumimoji="1" lang="ja-JP" altLang="en-US" smtClean="0"/>
              <a:t>‹#›</a:t>
            </a:fld>
            <a:endParaRPr kumimoji="1" lang="ja-JP" altLang="en-US"/>
          </a:p>
        </p:txBody>
      </p:sp>
    </p:spTree>
    <p:extLst>
      <p:ext uri="{BB962C8B-B14F-4D97-AF65-F5344CB8AC3E}">
        <p14:creationId xmlns:p14="http://schemas.microsoft.com/office/powerpoint/2010/main" val="5524969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29227AF-21D4-A97B-B257-E94E919A72F3}"/>
              </a:ext>
            </a:extLst>
          </p:cNvPr>
          <p:cNvSpPr>
            <a:spLocks noGrp="1"/>
          </p:cNvSpPr>
          <p:nvPr>
            <p:ph type="dt" sz="half" idx="10"/>
          </p:nvPr>
        </p:nvSpPr>
        <p:spPr/>
        <p:txBody>
          <a:bodyPr/>
          <a:lstStyle/>
          <a:p>
            <a:fld id="{A2FE5CC0-7B6B-4394-814E-23AE8B68923A}" type="datetimeFigureOut">
              <a:rPr kumimoji="1" lang="ja-JP" altLang="en-US" smtClean="0"/>
              <a:t>2022/6/29</a:t>
            </a:fld>
            <a:endParaRPr kumimoji="1" lang="ja-JP" altLang="en-US"/>
          </a:p>
        </p:txBody>
      </p:sp>
      <p:sp>
        <p:nvSpPr>
          <p:cNvPr id="3" name="フッター プレースホルダー 2">
            <a:extLst>
              <a:ext uri="{FF2B5EF4-FFF2-40B4-BE49-F238E27FC236}">
                <a16:creationId xmlns:a16="http://schemas.microsoft.com/office/drawing/2014/main" id="{0962043C-7404-4DC7-96A9-BC59DCC510E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86F4F0C-7326-41D7-1E78-65B647CC4C0B}"/>
              </a:ext>
            </a:extLst>
          </p:cNvPr>
          <p:cNvSpPr>
            <a:spLocks noGrp="1"/>
          </p:cNvSpPr>
          <p:nvPr>
            <p:ph type="sldNum" sz="quarter" idx="12"/>
          </p:nvPr>
        </p:nvSpPr>
        <p:spPr/>
        <p:txBody>
          <a:bodyPr/>
          <a:lstStyle/>
          <a:p>
            <a:fld id="{C6DD9DDA-3235-425A-9D43-D209266DE655}" type="slidenum">
              <a:rPr kumimoji="1" lang="ja-JP" altLang="en-US" smtClean="0"/>
              <a:t>‹#›</a:t>
            </a:fld>
            <a:endParaRPr kumimoji="1" lang="ja-JP" altLang="en-US"/>
          </a:p>
        </p:txBody>
      </p:sp>
    </p:spTree>
    <p:extLst>
      <p:ext uri="{BB962C8B-B14F-4D97-AF65-F5344CB8AC3E}">
        <p14:creationId xmlns:p14="http://schemas.microsoft.com/office/powerpoint/2010/main" val="24604770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FE0D79-C7A7-E4D4-4F0A-6DE3F60FBD2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F844AC0-4DDB-8B4F-4A31-9F8E83446C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8E7FFA1-C9EE-8EBE-40D6-0D45378623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F8EE9B2-3048-65EE-203D-5039D31B6D4D}"/>
              </a:ext>
            </a:extLst>
          </p:cNvPr>
          <p:cNvSpPr>
            <a:spLocks noGrp="1"/>
          </p:cNvSpPr>
          <p:nvPr>
            <p:ph type="dt" sz="half" idx="10"/>
          </p:nvPr>
        </p:nvSpPr>
        <p:spPr/>
        <p:txBody>
          <a:bodyPr/>
          <a:lstStyle/>
          <a:p>
            <a:fld id="{A2FE5CC0-7B6B-4394-814E-23AE8B68923A}" type="datetimeFigureOut">
              <a:rPr kumimoji="1" lang="ja-JP" altLang="en-US" smtClean="0"/>
              <a:t>2022/6/29</a:t>
            </a:fld>
            <a:endParaRPr kumimoji="1" lang="ja-JP" altLang="en-US"/>
          </a:p>
        </p:txBody>
      </p:sp>
      <p:sp>
        <p:nvSpPr>
          <p:cNvPr id="6" name="フッター プレースホルダー 5">
            <a:extLst>
              <a:ext uri="{FF2B5EF4-FFF2-40B4-BE49-F238E27FC236}">
                <a16:creationId xmlns:a16="http://schemas.microsoft.com/office/drawing/2014/main" id="{B5CC2E4C-6C32-B9EB-94C8-DA206EE195A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95D72EC-6F90-17CE-FC20-1CD591F66437}"/>
              </a:ext>
            </a:extLst>
          </p:cNvPr>
          <p:cNvSpPr>
            <a:spLocks noGrp="1"/>
          </p:cNvSpPr>
          <p:nvPr>
            <p:ph type="sldNum" sz="quarter" idx="12"/>
          </p:nvPr>
        </p:nvSpPr>
        <p:spPr/>
        <p:txBody>
          <a:bodyPr/>
          <a:lstStyle/>
          <a:p>
            <a:fld id="{C6DD9DDA-3235-425A-9D43-D209266DE655}" type="slidenum">
              <a:rPr kumimoji="1" lang="ja-JP" altLang="en-US" smtClean="0"/>
              <a:t>‹#›</a:t>
            </a:fld>
            <a:endParaRPr kumimoji="1" lang="ja-JP" altLang="en-US"/>
          </a:p>
        </p:txBody>
      </p:sp>
    </p:spTree>
    <p:extLst>
      <p:ext uri="{BB962C8B-B14F-4D97-AF65-F5344CB8AC3E}">
        <p14:creationId xmlns:p14="http://schemas.microsoft.com/office/powerpoint/2010/main" val="3045797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04BAE4-E625-5B8E-0CAB-F35B023332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B380C4A-B209-E423-8487-FC927752965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F2B00BA-CE49-A98B-8BFB-80442EFC1824}"/>
              </a:ext>
            </a:extLst>
          </p:cNvPr>
          <p:cNvSpPr>
            <a:spLocks noGrp="1"/>
          </p:cNvSpPr>
          <p:nvPr>
            <p:ph type="dt" sz="half" idx="10"/>
          </p:nvPr>
        </p:nvSpPr>
        <p:spPr/>
        <p:txBody>
          <a:bodyPr/>
          <a:lstStyle/>
          <a:p>
            <a:fld id="{F84F7F7A-63E1-49F9-9B91-CB7FAC9509E1}"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7B63A5BA-57D9-6E56-AE35-90E92B9E1D9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B59C749-0B22-E962-F0D2-A63FC7408BCD}"/>
              </a:ext>
            </a:extLst>
          </p:cNvPr>
          <p:cNvSpPr>
            <a:spLocks noGrp="1"/>
          </p:cNvSpPr>
          <p:nvPr>
            <p:ph type="sldNum" sz="quarter" idx="12"/>
          </p:nvPr>
        </p:nvSpPr>
        <p:spPr/>
        <p:txBody>
          <a:bodyPr/>
          <a:lstStyle/>
          <a:p>
            <a:fld id="{0760C6C6-38E9-4D20-9894-1C0C42ACA00B}" type="slidenum">
              <a:rPr kumimoji="1" lang="ja-JP" altLang="en-US" smtClean="0"/>
              <a:t>‹#›</a:t>
            </a:fld>
            <a:endParaRPr kumimoji="1" lang="ja-JP" altLang="en-US"/>
          </a:p>
        </p:txBody>
      </p:sp>
    </p:spTree>
    <p:extLst>
      <p:ext uri="{BB962C8B-B14F-4D97-AF65-F5344CB8AC3E}">
        <p14:creationId xmlns:p14="http://schemas.microsoft.com/office/powerpoint/2010/main" val="34199580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3B35CA-D9BA-0DB7-50FF-4303ABA8E08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082336B-6402-67C7-14C9-153F588AF1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F15BA749-13D4-D911-4422-E07F9ED952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28DAC74-44FA-3C44-60C9-159C7C138939}"/>
              </a:ext>
            </a:extLst>
          </p:cNvPr>
          <p:cNvSpPr>
            <a:spLocks noGrp="1"/>
          </p:cNvSpPr>
          <p:nvPr>
            <p:ph type="dt" sz="half" idx="10"/>
          </p:nvPr>
        </p:nvSpPr>
        <p:spPr/>
        <p:txBody>
          <a:bodyPr/>
          <a:lstStyle/>
          <a:p>
            <a:fld id="{A2FE5CC0-7B6B-4394-814E-23AE8B68923A}" type="datetimeFigureOut">
              <a:rPr kumimoji="1" lang="ja-JP" altLang="en-US" smtClean="0"/>
              <a:t>2022/6/29</a:t>
            </a:fld>
            <a:endParaRPr kumimoji="1" lang="ja-JP" altLang="en-US"/>
          </a:p>
        </p:txBody>
      </p:sp>
      <p:sp>
        <p:nvSpPr>
          <p:cNvPr id="6" name="フッター プレースホルダー 5">
            <a:extLst>
              <a:ext uri="{FF2B5EF4-FFF2-40B4-BE49-F238E27FC236}">
                <a16:creationId xmlns:a16="http://schemas.microsoft.com/office/drawing/2014/main" id="{0549B53E-BCD7-0AE6-A59D-B4AF2AC8550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36DB6C3-08B4-AB3A-C966-5FD3DA6B17AE}"/>
              </a:ext>
            </a:extLst>
          </p:cNvPr>
          <p:cNvSpPr>
            <a:spLocks noGrp="1"/>
          </p:cNvSpPr>
          <p:nvPr>
            <p:ph type="sldNum" sz="quarter" idx="12"/>
          </p:nvPr>
        </p:nvSpPr>
        <p:spPr/>
        <p:txBody>
          <a:bodyPr/>
          <a:lstStyle/>
          <a:p>
            <a:fld id="{C6DD9DDA-3235-425A-9D43-D209266DE655}" type="slidenum">
              <a:rPr kumimoji="1" lang="ja-JP" altLang="en-US" smtClean="0"/>
              <a:t>‹#›</a:t>
            </a:fld>
            <a:endParaRPr kumimoji="1" lang="ja-JP" altLang="en-US"/>
          </a:p>
        </p:txBody>
      </p:sp>
    </p:spTree>
    <p:extLst>
      <p:ext uri="{BB962C8B-B14F-4D97-AF65-F5344CB8AC3E}">
        <p14:creationId xmlns:p14="http://schemas.microsoft.com/office/powerpoint/2010/main" val="16406806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8BFEA6-154A-A517-B39F-83FAAAD2D22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9D3BCC5-11AF-1801-CFA1-8C8396F30FA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C507A2D-9FA1-FF02-1D2C-6B8443F15F12}"/>
              </a:ext>
            </a:extLst>
          </p:cNvPr>
          <p:cNvSpPr>
            <a:spLocks noGrp="1"/>
          </p:cNvSpPr>
          <p:nvPr>
            <p:ph type="dt" sz="half" idx="10"/>
          </p:nvPr>
        </p:nvSpPr>
        <p:spPr/>
        <p:txBody>
          <a:bodyPr/>
          <a:lstStyle/>
          <a:p>
            <a:fld id="{A2FE5CC0-7B6B-4394-814E-23AE8B68923A}"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F211C71F-DFA2-6283-1B43-B1B795D6611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89BE1D6-2C25-85E9-E6E8-B6DA474B231E}"/>
              </a:ext>
            </a:extLst>
          </p:cNvPr>
          <p:cNvSpPr>
            <a:spLocks noGrp="1"/>
          </p:cNvSpPr>
          <p:nvPr>
            <p:ph type="sldNum" sz="quarter" idx="12"/>
          </p:nvPr>
        </p:nvSpPr>
        <p:spPr/>
        <p:txBody>
          <a:bodyPr/>
          <a:lstStyle/>
          <a:p>
            <a:fld id="{C6DD9DDA-3235-425A-9D43-D209266DE655}" type="slidenum">
              <a:rPr kumimoji="1" lang="ja-JP" altLang="en-US" smtClean="0"/>
              <a:t>‹#›</a:t>
            </a:fld>
            <a:endParaRPr kumimoji="1" lang="ja-JP" altLang="en-US"/>
          </a:p>
        </p:txBody>
      </p:sp>
    </p:spTree>
    <p:extLst>
      <p:ext uri="{BB962C8B-B14F-4D97-AF65-F5344CB8AC3E}">
        <p14:creationId xmlns:p14="http://schemas.microsoft.com/office/powerpoint/2010/main" val="12829869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5150C9B-FBBF-B38A-9ACC-4B79AC765B7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E744384-3C0D-426F-A8B2-5FAF4939D5F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15B1E3-4C75-D962-B6F1-349669F4F823}"/>
              </a:ext>
            </a:extLst>
          </p:cNvPr>
          <p:cNvSpPr>
            <a:spLocks noGrp="1"/>
          </p:cNvSpPr>
          <p:nvPr>
            <p:ph type="dt" sz="half" idx="10"/>
          </p:nvPr>
        </p:nvSpPr>
        <p:spPr/>
        <p:txBody>
          <a:bodyPr/>
          <a:lstStyle/>
          <a:p>
            <a:fld id="{A2FE5CC0-7B6B-4394-814E-23AE8B68923A}"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9E2D48A6-E1F6-CC50-24CB-13F95E24E71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CF2D022-518E-3EAC-6B0C-0B48B32F1945}"/>
              </a:ext>
            </a:extLst>
          </p:cNvPr>
          <p:cNvSpPr>
            <a:spLocks noGrp="1"/>
          </p:cNvSpPr>
          <p:nvPr>
            <p:ph type="sldNum" sz="quarter" idx="12"/>
          </p:nvPr>
        </p:nvSpPr>
        <p:spPr/>
        <p:txBody>
          <a:bodyPr/>
          <a:lstStyle/>
          <a:p>
            <a:fld id="{C6DD9DDA-3235-425A-9D43-D209266DE655}" type="slidenum">
              <a:rPr kumimoji="1" lang="ja-JP" altLang="en-US" smtClean="0"/>
              <a:t>‹#›</a:t>
            </a:fld>
            <a:endParaRPr kumimoji="1" lang="ja-JP" altLang="en-US"/>
          </a:p>
        </p:txBody>
      </p:sp>
    </p:spTree>
    <p:extLst>
      <p:ext uri="{BB962C8B-B14F-4D97-AF65-F5344CB8AC3E}">
        <p14:creationId xmlns:p14="http://schemas.microsoft.com/office/powerpoint/2010/main" val="23767647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8A2274-BD50-0098-F10B-6D4A7467574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B8D1F41-D78E-E750-E7C9-7C1AC5D645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449C50C-4CFC-5D7B-A01E-E51CF9997131}"/>
              </a:ext>
            </a:extLst>
          </p:cNvPr>
          <p:cNvSpPr>
            <a:spLocks noGrp="1"/>
          </p:cNvSpPr>
          <p:nvPr>
            <p:ph type="dt" sz="half" idx="10"/>
          </p:nvPr>
        </p:nvSpPr>
        <p:spPr/>
        <p:txBody>
          <a:bodyPr/>
          <a:lstStyle/>
          <a:p>
            <a:fld id="{C3CCA56B-73B3-4188-9EB1-C23CA422B8C8}"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07DB7E6D-BB80-F907-E230-ACDFAF6C95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9703D61-7BA7-A29D-CC65-622D959BC72A}"/>
              </a:ext>
            </a:extLst>
          </p:cNvPr>
          <p:cNvSpPr>
            <a:spLocks noGrp="1"/>
          </p:cNvSpPr>
          <p:nvPr>
            <p:ph type="sldNum" sz="quarter" idx="12"/>
          </p:nvPr>
        </p:nvSpPr>
        <p:spPr/>
        <p:txBody>
          <a:bodyPr/>
          <a:lstStyle/>
          <a:p>
            <a:fld id="{6D75CB61-100D-4DA4-A5F8-4C0F292C60B1}" type="slidenum">
              <a:rPr kumimoji="1" lang="ja-JP" altLang="en-US" smtClean="0"/>
              <a:t>‹#›</a:t>
            </a:fld>
            <a:endParaRPr kumimoji="1" lang="ja-JP" altLang="en-US"/>
          </a:p>
        </p:txBody>
      </p:sp>
    </p:spTree>
    <p:extLst>
      <p:ext uri="{BB962C8B-B14F-4D97-AF65-F5344CB8AC3E}">
        <p14:creationId xmlns:p14="http://schemas.microsoft.com/office/powerpoint/2010/main" val="11487897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EDC530-AA0C-E044-BAC1-32072D65F1C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48680DF-0372-2442-AD50-92FC902FBA9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3F6E4FB-5ABD-A9D3-8DB4-6037FE8E7E47}"/>
              </a:ext>
            </a:extLst>
          </p:cNvPr>
          <p:cNvSpPr>
            <a:spLocks noGrp="1"/>
          </p:cNvSpPr>
          <p:nvPr>
            <p:ph type="dt" sz="half" idx="10"/>
          </p:nvPr>
        </p:nvSpPr>
        <p:spPr/>
        <p:txBody>
          <a:bodyPr/>
          <a:lstStyle/>
          <a:p>
            <a:fld id="{C3CCA56B-73B3-4188-9EB1-C23CA422B8C8}"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9DB79EAC-2900-8493-19A9-2970D2A1CFA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EAB1EA6-A2CF-E2B0-9196-9D8598219F16}"/>
              </a:ext>
            </a:extLst>
          </p:cNvPr>
          <p:cNvSpPr>
            <a:spLocks noGrp="1"/>
          </p:cNvSpPr>
          <p:nvPr>
            <p:ph type="sldNum" sz="quarter" idx="12"/>
          </p:nvPr>
        </p:nvSpPr>
        <p:spPr/>
        <p:txBody>
          <a:bodyPr/>
          <a:lstStyle/>
          <a:p>
            <a:fld id="{6D75CB61-100D-4DA4-A5F8-4C0F292C60B1}" type="slidenum">
              <a:rPr kumimoji="1" lang="ja-JP" altLang="en-US" smtClean="0"/>
              <a:t>‹#›</a:t>
            </a:fld>
            <a:endParaRPr kumimoji="1" lang="ja-JP" altLang="en-US"/>
          </a:p>
        </p:txBody>
      </p:sp>
    </p:spTree>
    <p:extLst>
      <p:ext uri="{BB962C8B-B14F-4D97-AF65-F5344CB8AC3E}">
        <p14:creationId xmlns:p14="http://schemas.microsoft.com/office/powerpoint/2010/main" val="16424577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755599-2754-A340-D1BA-578BEB175DD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9AF0BF3-D12A-5A57-738F-FA9B5CE403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B60C08E-BD09-E8D8-A28A-BB3CC6E1F38E}"/>
              </a:ext>
            </a:extLst>
          </p:cNvPr>
          <p:cNvSpPr>
            <a:spLocks noGrp="1"/>
          </p:cNvSpPr>
          <p:nvPr>
            <p:ph type="dt" sz="half" idx="10"/>
          </p:nvPr>
        </p:nvSpPr>
        <p:spPr/>
        <p:txBody>
          <a:bodyPr/>
          <a:lstStyle/>
          <a:p>
            <a:fld id="{C3CCA56B-73B3-4188-9EB1-C23CA422B8C8}"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DCC54776-2A5C-53F9-F428-ACAE2E2F60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C26FE7-889A-1E55-1A11-4D06E780EE14}"/>
              </a:ext>
            </a:extLst>
          </p:cNvPr>
          <p:cNvSpPr>
            <a:spLocks noGrp="1"/>
          </p:cNvSpPr>
          <p:nvPr>
            <p:ph type="sldNum" sz="quarter" idx="12"/>
          </p:nvPr>
        </p:nvSpPr>
        <p:spPr/>
        <p:txBody>
          <a:bodyPr/>
          <a:lstStyle/>
          <a:p>
            <a:fld id="{6D75CB61-100D-4DA4-A5F8-4C0F292C60B1}" type="slidenum">
              <a:rPr kumimoji="1" lang="ja-JP" altLang="en-US" smtClean="0"/>
              <a:t>‹#›</a:t>
            </a:fld>
            <a:endParaRPr kumimoji="1" lang="ja-JP" altLang="en-US"/>
          </a:p>
        </p:txBody>
      </p:sp>
    </p:spTree>
    <p:extLst>
      <p:ext uri="{BB962C8B-B14F-4D97-AF65-F5344CB8AC3E}">
        <p14:creationId xmlns:p14="http://schemas.microsoft.com/office/powerpoint/2010/main" val="10001308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FAE5AC-CCC0-E77E-93F9-7249738D987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5087057-8489-D407-008C-7F149067CC1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BF4DB65-3DFD-FA47-E07B-C91D323599A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433E9C7-7AF6-D39D-D090-5D3504C97D48}"/>
              </a:ext>
            </a:extLst>
          </p:cNvPr>
          <p:cNvSpPr>
            <a:spLocks noGrp="1"/>
          </p:cNvSpPr>
          <p:nvPr>
            <p:ph type="dt" sz="half" idx="10"/>
          </p:nvPr>
        </p:nvSpPr>
        <p:spPr/>
        <p:txBody>
          <a:bodyPr/>
          <a:lstStyle/>
          <a:p>
            <a:fld id="{C3CCA56B-73B3-4188-9EB1-C23CA422B8C8}" type="datetimeFigureOut">
              <a:rPr kumimoji="1" lang="ja-JP" altLang="en-US" smtClean="0"/>
              <a:t>2022/6/29</a:t>
            </a:fld>
            <a:endParaRPr kumimoji="1" lang="ja-JP" altLang="en-US"/>
          </a:p>
        </p:txBody>
      </p:sp>
      <p:sp>
        <p:nvSpPr>
          <p:cNvPr id="6" name="フッター プレースホルダー 5">
            <a:extLst>
              <a:ext uri="{FF2B5EF4-FFF2-40B4-BE49-F238E27FC236}">
                <a16:creationId xmlns:a16="http://schemas.microsoft.com/office/drawing/2014/main" id="{1572E707-A19D-11A6-5916-9AC92C37648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DB9394E-9299-883A-527B-1D69562ABB9D}"/>
              </a:ext>
            </a:extLst>
          </p:cNvPr>
          <p:cNvSpPr>
            <a:spLocks noGrp="1"/>
          </p:cNvSpPr>
          <p:nvPr>
            <p:ph type="sldNum" sz="quarter" idx="12"/>
          </p:nvPr>
        </p:nvSpPr>
        <p:spPr/>
        <p:txBody>
          <a:bodyPr/>
          <a:lstStyle/>
          <a:p>
            <a:fld id="{6D75CB61-100D-4DA4-A5F8-4C0F292C60B1}" type="slidenum">
              <a:rPr kumimoji="1" lang="ja-JP" altLang="en-US" smtClean="0"/>
              <a:t>‹#›</a:t>
            </a:fld>
            <a:endParaRPr kumimoji="1" lang="ja-JP" altLang="en-US"/>
          </a:p>
        </p:txBody>
      </p:sp>
    </p:spTree>
    <p:extLst>
      <p:ext uri="{BB962C8B-B14F-4D97-AF65-F5344CB8AC3E}">
        <p14:creationId xmlns:p14="http://schemas.microsoft.com/office/powerpoint/2010/main" val="24024229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644B22-F3E8-5CEE-2F52-C0644E9B9BD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A896675-9F76-B74D-F4CD-CB0FE6EEBD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6F18C53-F1DE-B98A-5D5E-A4081CE818C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80BF07D-EBB9-DFFB-3599-C57857B8AD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1960892-F2A5-F5D7-30EA-90A6EA93865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792C99F-C776-C2B4-879F-2EF3EE0632CA}"/>
              </a:ext>
            </a:extLst>
          </p:cNvPr>
          <p:cNvSpPr>
            <a:spLocks noGrp="1"/>
          </p:cNvSpPr>
          <p:nvPr>
            <p:ph type="dt" sz="half" idx="10"/>
          </p:nvPr>
        </p:nvSpPr>
        <p:spPr/>
        <p:txBody>
          <a:bodyPr/>
          <a:lstStyle/>
          <a:p>
            <a:fld id="{C3CCA56B-73B3-4188-9EB1-C23CA422B8C8}" type="datetimeFigureOut">
              <a:rPr kumimoji="1" lang="ja-JP" altLang="en-US" smtClean="0"/>
              <a:t>2022/6/29</a:t>
            </a:fld>
            <a:endParaRPr kumimoji="1" lang="ja-JP" altLang="en-US"/>
          </a:p>
        </p:txBody>
      </p:sp>
      <p:sp>
        <p:nvSpPr>
          <p:cNvPr id="8" name="フッター プレースホルダー 7">
            <a:extLst>
              <a:ext uri="{FF2B5EF4-FFF2-40B4-BE49-F238E27FC236}">
                <a16:creationId xmlns:a16="http://schemas.microsoft.com/office/drawing/2014/main" id="{33A390AA-80B7-6491-56F0-3D709059375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503EECD-D7A8-C1F6-8C30-BE33B7C750EF}"/>
              </a:ext>
            </a:extLst>
          </p:cNvPr>
          <p:cNvSpPr>
            <a:spLocks noGrp="1"/>
          </p:cNvSpPr>
          <p:nvPr>
            <p:ph type="sldNum" sz="quarter" idx="12"/>
          </p:nvPr>
        </p:nvSpPr>
        <p:spPr/>
        <p:txBody>
          <a:bodyPr/>
          <a:lstStyle/>
          <a:p>
            <a:fld id="{6D75CB61-100D-4DA4-A5F8-4C0F292C60B1}" type="slidenum">
              <a:rPr kumimoji="1" lang="ja-JP" altLang="en-US" smtClean="0"/>
              <a:t>‹#›</a:t>
            </a:fld>
            <a:endParaRPr kumimoji="1" lang="ja-JP" altLang="en-US"/>
          </a:p>
        </p:txBody>
      </p:sp>
    </p:spTree>
    <p:extLst>
      <p:ext uri="{BB962C8B-B14F-4D97-AF65-F5344CB8AC3E}">
        <p14:creationId xmlns:p14="http://schemas.microsoft.com/office/powerpoint/2010/main" val="11710136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345001-AD9E-1DC3-019A-37F53B8428A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1D5FFD4-22DB-3B7D-6D3B-5301D5FA7041}"/>
              </a:ext>
            </a:extLst>
          </p:cNvPr>
          <p:cNvSpPr>
            <a:spLocks noGrp="1"/>
          </p:cNvSpPr>
          <p:nvPr>
            <p:ph type="dt" sz="half" idx="10"/>
          </p:nvPr>
        </p:nvSpPr>
        <p:spPr/>
        <p:txBody>
          <a:bodyPr/>
          <a:lstStyle/>
          <a:p>
            <a:fld id="{C3CCA56B-73B3-4188-9EB1-C23CA422B8C8}" type="datetimeFigureOut">
              <a:rPr kumimoji="1" lang="ja-JP" altLang="en-US" smtClean="0"/>
              <a:t>2022/6/29</a:t>
            </a:fld>
            <a:endParaRPr kumimoji="1" lang="ja-JP" altLang="en-US"/>
          </a:p>
        </p:txBody>
      </p:sp>
      <p:sp>
        <p:nvSpPr>
          <p:cNvPr id="4" name="フッター プレースホルダー 3">
            <a:extLst>
              <a:ext uri="{FF2B5EF4-FFF2-40B4-BE49-F238E27FC236}">
                <a16:creationId xmlns:a16="http://schemas.microsoft.com/office/drawing/2014/main" id="{4946FFE8-73DA-AA34-2219-D90B6AC67366}"/>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2CCCF38-9B11-356F-D078-55FEBB432C0B}"/>
              </a:ext>
            </a:extLst>
          </p:cNvPr>
          <p:cNvSpPr>
            <a:spLocks noGrp="1"/>
          </p:cNvSpPr>
          <p:nvPr>
            <p:ph type="sldNum" sz="quarter" idx="12"/>
          </p:nvPr>
        </p:nvSpPr>
        <p:spPr/>
        <p:txBody>
          <a:bodyPr/>
          <a:lstStyle/>
          <a:p>
            <a:fld id="{6D75CB61-100D-4DA4-A5F8-4C0F292C60B1}" type="slidenum">
              <a:rPr kumimoji="1" lang="ja-JP" altLang="en-US" smtClean="0"/>
              <a:t>‹#›</a:t>
            </a:fld>
            <a:endParaRPr kumimoji="1" lang="ja-JP" altLang="en-US"/>
          </a:p>
        </p:txBody>
      </p:sp>
    </p:spTree>
    <p:extLst>
      <p:ext uri="{BB962C8B-B14F-4D97-AF65-F5344CB8AC3E}">
        <p14:creationId xmlns:p14="http://schemas.microsoft.com/office/powerpoint/2010/main" val="27009763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77BC9BB-4CFC-5542-AFBE-2BE319DB9B4C}"/>
              </a:ext>
            </a:extLst>
          </p:cNvPr>
          <p:cNvSpPr>
            <a:spLocks noGrp="1"/>
          </p:cNvSpPr>
          <p:nvPr>
            <p:ph type="dt" sz="half" idx="10"/>
          </p:nvPr>
        </p:nvSpPr>
        <p:spPr/>
        <p:txBody>
          <a:bodyPr/>
          <a:lstStyle/>
          <a:p>
            <a:fld id="{C3CCA56B-73B3-4188-9EB1-C23CA422B8C8}" type="datetimeFigureOut">
              <a:rPr kumimoji="1" lang="ja-JP" altLang="en-US" smtClean="0"/>
              <a:t>2022/6/29</a:t>
            </a:fld>
            <a:endParaRPr kumimoji="1" lang="ja-JP" altLang="en-US"/>
          </a:p>
        </p:txBody>
      </p:sp>
      <p:sp>
        <p:nvSpPr>
          <p:cNvPr id="3" name="フッター プレースホルダー 2">
            <a:extLst>
              <a:ext uri="{FF2B5EF4-FFF2-40B4-BE49-F238E27FC236}">
                <a16:creationId xmlns:a16="http://schemas.microsoft.com/office/drawing/2014/main" id="{92FB7159-651A-2D64-7EC2-24827E9514A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8EAAE62-93A2-AA07-CD62-8DA8B5EE7234}"/>
              </a:ext>
            </a:extLst>
          </p:cNvPr>
          <p:cNvSpPr>
            <a:spLocks noGrp="1"/>
          </p:cNvSpPr>
          <p:nvPr>
            <p:ph type="sldNum" sz="quarter" idx="12"/>
          </p:nvPr>
        </p:nvSpPr>
        <p:spPr/>
        <p:txBody>
          <a:bodyPr/>
          <a:lstStyle/>
          <a:p>
            <a:fld id="{6D75CB61-100D-4DA4-A5F8-4C0F292C60B1}" type="slidenum">
              <a:rPr kumimoji="1" lang="ja-JP" altLang="en-US" smtClean="0"/>
              <a:t>‹#›</a:t>
            </a:fld>
            <a:endParaRPr kumimoji="1" lang="ja-JP" altLang="en-US"/>
          </a:p>
        </p:txBody>
      </p:sp>
    </p:spTree>
    <p:extLst>
      <p:ext uri="{BB962C8B-B14F-4D97-AF65-F5344CB8AC3E}">
        <p14:creationId xmlns:p14="http://schemas.microsoft.com/office/powerpoint/2010/main" val="1519333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AFD9B9-3A2B-C0D9-ACB8-1E0863C333F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77CF27A-3B00-D3FF-E770-3A3936BAE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812C5B5-14A7-40A3-17A6-B483BDCDD207}"/>
              </a:ext>
            </a:extLst>
          </p:cNvPr>
          <p:cNvSpPr>
            <a:spLocks noGrp="1"/>
          </p:cNvSpPr>
          <p:nvPr>
            <p:ph type="dt" sz="half" idx="10"/>
          </p:nvPr>
        </p:nvSpPr>
        <p:spPr/>
        <p:txBody>
          <a:bodyPr/>
          <a:lstStyle/>
          <a:p>
            <a:fld id="{F84F7F7A-63E1-49F9-9B91-CB7FAC9509E1}"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B0682B98-BC81-135A-A3A9-90D6ADAEB23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4380C09-1361-57BA-3AC8-582F481A09D8}"/>
              </a:ext>
            </a:extLst>
          </p:cNvPr>
          <p:cNvSpPr>
            <a:spLocks noGrp="1"/>
          </p:cNvSpPr>
          <p:nvPr>
            <p:ph type="sldNum" sz="quarter" idx="12"/>
          </p:nvPr>
        </p:nvSpPr>
        <p:spPr/>
        <p:txBody>
          <a:bodyPr/>
          <a:lstStyle/>
          <a:p>
            <a:fld id="{0760C6C6-38E9-4D20-9894-1C0C42ACA00B}" type="slidenum">
              <a:rPr kumimoji="1" lang="ja-JP" altLang="en-US" smtClean="0"/>
              <a:t>‹#›</a:t>
            </a:fld>
            <a:endParaRPr kumimoji="1" lang="ja-JP" altLang="en-US"/>
          </a:p>
        </p:txBody>
      </p:sp>
    </p:spTree>
    <p:extLst>
      <p:ext uri="{BB962C8B-B14F-4D97-AF65-F5344CB8AC3E}">
        <p14:creationId xmlns:p14="http://schemas.microsoft.com/office/powerpoint/2010/main" val="21111842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8EE3E-1780-344E-C299-F6A1C7E5A16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BAC98E2-A611-CE2D-6FC6-C0AEA7B9F3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D84BB76-03B5-68A1-2875-61DA527CD9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84D04C-1B8F-F320-8E91-EDB0C121C78A}"/>
              </a:ext>
            </a:extLst>
          </p:cNvPr>
          <p:cNvSpPr>
            <a:spLocks noGrp="1"/>
          </p:cNvSpPr>
          <p:nvPr>
            <p:ph type="dt" sz="half" idx="10"/>
          </p:nvPr>
        </p:nvSpPr>
        <p:spPr/>
        <p:txBody>
          <a:bodyPr/>
          <a:lstStyle/>
          <a:p>
            <a:fld id="{C3CCA56B-73B3-4188-9EB1-C23CA422B8C8}" type="datetimeFigureOut">
              <a:rPr kumimoji="1" lang="ja-JP" altLang="en-US" smtClean="0"/>
              <a:t>2022/6/29</a:t>
            </a:fld>
            <a:endParaRPr kumimoji="1" lang="ja-JP" altLang="en-US"/>
          </a:p>
        </p:txBody>
      </p:sp>
      <p:sp>
        <p:nvSpPr>
          <p:cNvPr id="6" name="フッター プレースホルダー 5">
            <a:extLst>
              <a:ext uri="{FF2B5EF4-FFF2-40B4-BE49-F238E27FC236}">
                <a16:creationId xmlns:a16="http://schemas.microsoft.com/office/drawing/2014/main" id="{F17528DC-75D2-797C-AE20-49AEBA29CE2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C4FCBC1-FB3B-D28E-B8FF-E2C4F9CB3D47}"/>
              </a:ext>
            </a:extLst>
          </p:cNvPr>
          <p:cNvSpPr>
            <a:spLocks noGrp="1"/>
          </p:cNvSpPr>
          <p:nvPr>
            <p:ph type="sldNum" sz="quarter" idx="12"/>
          </p:nvPr>
        </p:nvSpPr>
        <p:spPr/>
        <p:txBody>
          <a:bodyPr/>
          <a:lstStyle/>
          <a:p>
            <a:fld id="{6D75CB61-100D-4DA4-A5F8-4C0F292C60B1}" type="slidenum">
              <a:rPr kumimoji="1" lang="ja-JP" altLang="en-US" smtClean="0"/>
              <a:t>‹#›</a:t>
            </a:fld>
            <a:endParaRPr kumimoji="1" lang="ja-JP" altLang="en-US"/>
          </a:p>
        </p:txBody>
      </p:sp>
    </p:spTree>
    <p:extLst>
      <p:ext uri="{BB962C8B-B14F-4D97-AF65-F5344CB8AC3E}">
        <p14:creationId xmlns:p14="http://schemas.microsoft.com/office/powerpoint/2010/main" val="18690258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D4368-0C67-779A-1974-8BA183A18D7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0246156-A996-AA1B-DD0D-72B1BB0842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B5BBA63-AE70-C6B0-117E-AA436B1B1D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287D5BD-BDB2-E23A-E249-481A3727CF47}"/>
              </a:ext>
            </a:extLst>
          </p:cNvPr>
          <p:cNvSpPr>
            <a:spLocks noGrp="1"/>
          </p:cNvSpPr>
          <p:nvPr>
            <p:ph type="dt" sz="half" idx="10"/>
          </p:nvPr>
        </p:nvSpPr>
        <p:spPr/>
        <p:txBody>
          <a:bodyPr/>
          <a:lstStyle/>
          <a:p>
            <a:fld id="{C3CCA56B-73B3-4188-9EB1-C23CA422B8C8}" type="datetimeFigureOut">
              <a:rPr kumimoji="1" lang="ja-JP" altLang="en-US" smtClean="0"/>
              <a:t>2022/6/29</a:t>
            </a:fld>
            <a:endParaRPr kumimoji="1" lang="ja-JP" altLang="en-US"/>
          </a:p>
        </p:txBody>
      </p:sp>
      <p:sp>
        <p:nvSpPr>
          <p:cNvPr id="6" name="フッター プレースホルダー 5">
            <a:extLst>
              <a:ext uri="{FF2B5EF4-FFF2-40B4-BE49-F238E27FC236}">
                <a16:creationId xmlns:a16="http://schemas.microsoft.com/office/drawing/2014/main" id="{31C6E173-7095-0D8F-545F-A6CF79ED3FF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8982C16-A85E-9DAF-258C-2BB618D13EE1}"/>
              </a:ext>
            </a:extLst>
          </p:cNvPr>
          <p:cNvSpPr>
            <a:spLocks noGrp="1"/>
          </p:cNvSpPr>
          <p:nvPr>
            <p:ph type="sldNum" sz="quarter" idx="12"/>
          </p:nvPr>
        </p:nvSpPr>
        <p:spPr/>
        <p:txBody>
          <a:bodyPr/>
          <a:lstStyle/>
          <a:p>
            <a:fld id="{6D75CB61-100D-4DA4-A5F8-4C0F292C60B1}" type="slidenum">
              <a:rPr kumimoji="1" lang="ja-JP" altLang="en-US" smtClean="0"/>
              <a:t>‹#›</a:t>
            </a:fld>
            <a:endParaRPr kumimoji="1" lang="ja-JP" altLang="en-US"/>
          </a:p>
        </p:txBody>
      </p:sp>
    </p:spTree>
    <p:extLst>
      <p:ext uri="{BB962C8B-B14F-4D97-AF65-F5344CB8AC3E}">
        <p14:creationId xmlns:p14="http://schemas.microsoft.com/office/powerpoint/2010/main" val="11226658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E961E3-E0F7-026D-4ED7-C107896B457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85FEC0A-69F7-C230-6B64-4D1C1528716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102EFCD-87FC-680C-EBC8-54CA4AC84DDA}"/>
              </a:ext>
            </a:extLst>
          </p:cNvPr>
          <p:cNvSpPr>
            <a:spLocks noGrp="1"/>
          </p:cNvSpPr>
          <p:nvPr>
            <p:ph type="dt" sz="half" idx="10"/>
          </p:nvPr>
        </p:nvSpPr>
        <p:spPr/>
        <p:txBody>
          <a:bodyPr/>
          <a:lstStyle/>
          <a:p>
            <a:fld id="{C3CCA56B-73B3-4188-9EB1-C23CA422B8C8}"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6F28F27F-376E-496D-D923-F1E935A43B6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5A1E6D7-C56A-0DE9-8514-268E0C88F9C1}"/>
              </a:ext>
            </a:extLst>
          </p:cNvPr>
          <p:cNvSpPr>
            <a:spLocks noGrp="1"/>
          </p:cNvSpPr>
          <p:nvPr>
            <p:ph type="sldNum" sz="quarter" idx="12"/>
          </p:nvPr>
        </p:nvSpPr>
        <p:spPr/>
        <p:txBody>
          <a:bodyPr/>
          <a:lstStyle/>
          <a:p>
            <a:fld id="{6D75CB61-100D-4DA4-A5F8-4C0F292C60B1}" type="slidenum">
              <a:rPr kumimoji="1" lang="ja-JP" altLang="en-US" smtClean="0"/>
              <a:t>‹#›</a:t>
            </a:fld>
            <a:endParaRPr kumimoji="1" lang="ja-JP" altLang="en-US"/>
          </a:p>
        </p:txBody>
      </p:sp>
    </p:spTree>
    <p:extLst>
      <p:ext uri="{BB962C8B-B14F-4D97-AF65-F5344CB8AC3E}">
        <p14:creationId xmlns:p14="http://schemas.microsoft.com/office/powerpoint/2010/main" val="42083344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F56BC46-567B-D17F-9DBE-EADC70FEA16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2BB74B8-A172-CAA9-23AC-69A6B77D035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0F69A9D-0320-A099-D6B4-39D5B91A5B99}"/>
              </a:ext>
            </a:extLst>
          </p:cNvPr>
          <p:cNvSpPr>
            <a:spLocks noGrp="1"/>
          </p:cNvSpPr>
          <p:nvPr>
            <p:ph type="dt" sz="half" idx="10"/>
          </p:nvPr>
        </p:nvSpPr>
        <p:spPr/>
        <p:txBody>
          <a:bodyPr/>
          <a:lstStyle/>
          <a:p>
            <a:fld id="{C3CCA56B-73B3-4188-9EB1-C23CA422B8C8}"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FB2A2AE7-FB83-7263-3E47-689EBFEA2E3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76BF63D-D783-9801-9F46-1FDEC71D2683}"/>
              </a:ext>
            </a:extLst>
          </p:cNvPr>
          <p:cNvSpPr>
            <a:spLocks noGrp="1"/>
          </p:cNvSpPr>
          <p:nvPr>
            <p:ph type="sldNum" sz="quarter" idx="12"/>
          </p:nvPr>
        </p:nvSpPr>
        <p:spPr/>
        <p:txBody>
          <a:bodyPr/>
          <a:lstStyle/>
          <a:p>
            <a:fld id="{6D75CB61-100D-4DA4-A5F8-4C0F292C60B1}" type="slidenum">
              <a:rPr kumimoji="1" lang="ja-JP" altLang="en-US" smtClean="0"/>
              <a:t>‹#›</a:t>
            </a:fld>
            <a:endParaRPr kumimoji="1" lang="ja-JP" altLang="en-US"/>
          </a:p>
        </p:txBody>
      </p:sp>
    </p:spTree>
    <p:extLst>
      <p:ext uri="{BB962C8B-B14F-4D97-AF65-F5344CB8AC3E}">
        <p14:creationId xmlns:p14="http://schemas.microsoft.com/office/powerpoint/2010/main" val="2770556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763859-B2F9-65A6-2117-0A236D26D20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973E6D3-E856-8826-83F5-8DB0B1FF614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23BFA9D-F712-8BCC-1B1F-7B4D86C9AB0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C59D2D9-D0B2-DEFA-8AD2-772B21E3B8EE}"/>
              </a:ext>
            </a:extLst>
          </p:cNvPr>
          <p:cNvSpPr>
            <a:spLocks noGrp="1"/>
          </p:cNvSpPr>
          <p:nvPr>
            <p:ph type="dt" sz="half" idx="10"/>
          </p:nvPr>
        </p:nvSpPr>
        <p:spPr/>
        <p:txBody>
          <a:bodyPr/>
          <a:lstStyle/>
          <a:p>
            <a:fld id="{F84F7F7A-63E1-49F9-9B91-CB7FAC9509E1}" type="datetimeFigureOut">
              <a:rPr kumimoji="1" lang="ja-JP" altLang="en-US" smtClean="0"/>
              <a:t>2022/6/29</a:t>
            </a:fld>
            <a:endParaRPr kumimoji="1" lang="ja-JP" altLang="en-US"/>
          </a:p>
        </p:txBody>
      </p:sp>
      <p:sp>
        <p:nvSpPr>
          <p:cNvPr id="6" name="フッター プレースホルダー 5">
            <a:extLst>
              <a:ext uri="{FF2B5EF4-FFF2-40B4-BE49-F238E27FC236}">
                <a16:creationId xmlns:a16="http://schemas.microsoft.com/office/drawing/2014/main" id="{94979A36-460C-5903-F846-DF32A9C4404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AF85B0C-6ED5-BFBD-48EA-62C1AD6BBC8D}"/>
              </a:ext>
            </a:extLst>
          </p:cNvPr>
          <p:cNvSpPr>
            <a:spLocks noGrp="1"/>
          </p:cNvSpPr>
          <p:nvPr>
            <p:ph type="sldNum" sz="quarter" idx="12"/>
          </p:nvPr>
        </p:nvSpPr>
        <p:spPr/>
        <p:txBody>
          <a:bodyPr/>
          <a:lstStyle/>
          <a:p>
            <a:fld id="{0760C6C6-38E9-4D20-9894-1C0C42ACA00B}" type="slidenum">
              <a:rPr kumimoji="1" lang="ja-JP" altLang="en-US" smtClean="0"/>
              <a:t>‹#›</a:t>
            </a:fld>
            <a:endParaRPr kumimoji="1" lang="ja-JP" altLang="en-US"/>
          </a:p>
        </p:txBody>
      </p:sp>
    </p:spTree>
    <p:extLst>
      <p:ext uri="{BB962C8B-B14F-4D97-AF65-F5344CB8AC3E}">
        <p14:creationId xmlns:p14="http://schemas.microsoft.com/office/powerpoint/2010/main" val="4135557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E7A5FD-B253-57E1-9EBF-31B4BEAB82D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481D5F1-9F4E-8FB5-2608-699B11F69F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F67D109-EF24-A209-EAFB-168853F2945C}"/>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63C81AFF-2121-9DD0-1BE8-D258E952B1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99EB4E3-0A6F-212F-ABDE-C8BD9996C790}"/>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380A21E-191E-DE37-C104-EE19FA671D61}"/>
              </a:ext>
            </a:extLst>
          </p:cNvPr>
          <p:cNvSpPr>
            <a:spLocks noGrp="1"/>
          </p:cNvSpPr>
          <p:nvPr>
            <p:ph type="dt" sz="half" idx="10"/>
          </p:nvPr>
        </p:nvSpPr>
        <p:spPr/>
        <p:txBody>
          <a:bodyPr/>
          <a:lstStyle/>
          <a:p>
            <a:fld id="{F84F7F7A-63E1-49F9-9B91-CB7FAC9509E1}" type="datetimeFigureOut">
              <a:rPr kumimoji="1" lang="ja-JP" altLang="en-US" smtClean="0"/>
              <a:t>2022/6/29</a:t>
            </a:fld>
            <a:endParaRPr kumimoji="1" lang="ja-JP" altLang="en-US"/>
          </a:p>
        </p:txBody>
      </p:sp>
      <p:sp>
        <p:nvSpPr>
          <p:cNvPr id="8" name="フッター プレースホルダー 7">
            <a:extLst>
              <a:ext uri="{FF2B5EF4-FFF2-40B4-BE49-F238E27FC236}">
                <a16:creationId xmlns:a16="http://schemas.microsoft.com/office/drawing/2014/main" id="{0F1F3928-4D17-35C1-1774-FA99684F8E4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F95A6BD-39DF-9DF7-0D30-A9627F3A03CA}"/>
              </a:ext>
            </a:extLst>
          </p:cNvPr>
          <p:cNvSpPr>
            <a:spLocks noGrp="1"/>
          </p:cNvSpPr>
          <p:nvPr>
            <p:ph type="sldNum" sz="quarter" idx="12"/>
          </p:nvPr>
        </p:nvSpPr>
        <p:spPr/>
        <p:txBody>
          <a:bodyPr/>
          <a:lstStyle/>
          <a:p>
            <a:fld id="{0760C6C6-38E9-4D20-9894-1C0C42ACA00B}" type="slidenum">
              <a:rPr kumimoji="1" lang="ja-JP" altLang="en-US" smtClean="0"/>
              <a:t>‹#›</a:t>
            </a:fld>
            <a:endParaRPr kumimoji="1" lang="ja-JP" altLang="en-US"/>
          </a:p>
        </p:txBody>
      </p:sp>
    </p:spTree>
    <p:extLst>
      <p:ext uri="{BB962C8B-B14F-4D97-AF65-F5344CB8AC3E}">
        <p14:creationId xmlns:p14="http://schemas.microsoft.com/office/powerpoint/2010/main" val="2043767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D04E18-1E5A-3411-F071-F41AE9E61DC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2710D649-F0E2-613F-00FE-D5F87A61648D}"/>
              </a:ext>
            </a:extLst>
          </p:cNvPr>
          <p:cNvSpPr>
            <a:spLocks noGrp="1"/>
          </p:cNvSpPr>
          <p:nvPr>
            <p:ph type="dt" sz="half" idx="10"/>
          </p:nvPr>
        </p:nvSpPr>
        <p:spPr/>
        <p:txBody>
          <a:bodyPr/>
          <a:lstStyle/>
          <a:p>
            <a:fld id="{F84F7F7A-63E1-49F9-9B91-CB7FAC9509E1}" type="datetimeFigureOut">
              <a:rPr kumimoji="1" lang="ja-JP" altLang="en-US" smtClean="0"/>
              <a:t>2022/6/29</a:t>
            </a:fld>
            <a:endParaRPr kumimoji="1" lang="ja-JP" altLang="en-US"/>
          </a:p>
        </p:txBody>
      </p:sp>
      <p:sp>
        <p:nvSpPr>
          <p:cNvPr id="4" name="フッター プレースホルダー 3">
            <a:extLst>
              <a:ext uri="{FF2B5EF4-FFF2-40B4-BE49-F238E27FC236}">
                <a16:creationId xmlns:a16="http://schemas.microsoft.com/office/drawing/2014/main" id="{9C642C9B-3FFC-9F67-1040-FEDB930746E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C1E21D5-EC4E-AB46-50AC-1426EB0403D7}"/>
              </a:ext>
            </a:extLst>
          </p:cNvPr>
          <p:cNvSpPr>
            <a:spLocks noGrp="1"/>
          </p:cNvSpPr>
          <p:nvPr>
            <p:ph type="sldNum" sz="quarter" idx="12"/>
          </p:nvPr>
        </p:nvSpPr>
        <p:spPr/>
        <p:txBody>
          <a:bodyPr/>
          <a:lstStyle/>
          <a:p>
            <a:fld id="{0760C6C6-38E9-4D20-9894-1C0C42ACA00B}" type="slidenum">
              <a:rPr kumimoji="1" lang="ja-JP" altLang="en-US" smtClean="0"/>
              <a:t>‹#›</a:t>
            </a:fld>
            <a:endParaRPr kumimoji="1" lang="ja-JP" altLang="en-US"/>
          </a:p>
        </p:txBody>
      </p:sp>
    </p:spTree>
    <p:extLst>
      <p:ext uri="{BB962C8B-B14F-4D97-AF65-F5344CB8AC3E}">
        <p14:creationId xmlns:p14="http://schemas.microsoft.com/office/powerpoint/2010/main" val="3508067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291B2FE-51B7-022B-1CC0-7208A3648FAB}"/>
              </a:ext>
            </a:extLst>
          </p:cNvPr>
          <p:cNvSpPr>
            <a:spLocks noGrp="1"/>
          </p:cNvSpPr>
          <p:nvPr>
            <p:ph type="dt" sz="half" idx="10"/>
          </p:nvPr>
        </p:nvSpPr>
        <p:spPr/>
        <p:txBody>
          <a:bodyPr/>
          <a:lstStyle/>
          <a:p>
            <a:fld id="{F84F7F7A-63E1-49F9-9B91-CB7FAC9509E1}" type="datetimeFigureOut">
              <a:rPr kumimoji="1" lang="ja-JP" altLang="en-US" smtClean="0"/>
              <a:t>2022/6/29</a:t>
            </a:fld>
            <a:endParaRPr kumimoji="1" lang="ja-JP" altLang="en-US"/>
          </a:p>
        </p:txBody>
      </p:sp>
      <p:sp>
        <p:nvSpPr>
          <p:cNvPr id="3" name="フッター プレースホルダー 2">
            <a:extLst>
              <a:ext uri="{FF2B5EF4-FFF2-40B4-BE49-F238E27FC236}">
                <a16:creationId xmlns:a16="http://schemas.microsoft.com/office/drawing/2014/main" id="{7FCA798A-E562-3D0D-F088-72F85A6F474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5566FB3-5F8C-923B-FA08-28BE78EAEAA6}"/>
              </a:ext>
            </a:extLst>
          </p:cNvPr>
          <p:cNvSpPr>
            <a:spLocks noGrp="1"/>
          </p:cNvSpPr>
          <p:nvPr>
            <p:ph type="sldNum" sz="quarter" idx="12"/>
          </p:nvPr>
        </p:nvSpPr>
        <p:spPr/>
        <p:txBody>
          <a:bodyPr/>
          <a:lstStyle/>
          <a:p>
            <a:fld id="{0760C6C6-38E9-4D20-9894-1C0C42ACA00B}" type="slidenum">
              <a:rPr kumimoji="1" lang="ja-JP" altLang="en-US" smtClean="0"/>
              <a:t>‹#›</a:t>
            </a:fld>
            <a:endParaRPr kumimoji="1" lang="ja-JP" altLang="en-US"/>
          </a:p>
        </p:txBody>
      </p:sp>
    </p:spTree>
    <p:extLst>
      <p:ext uri="{BB962C8B-B14F-4D97-AF65-F5344CB8AC3E}">
        <p14:creationId xmlns:p14="http://schemas.microsoft.com/office/powerpoint/2010/main" val="1432103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CECF0D-3EEF-7B1B-DC4C-115C65C5800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E4D13DA-ECED-8E3E-ACF0-77137673E3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3E9C7F7-B0AD-6736-EEFE-363CBE3115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237D44E-4021-BDB7-BF1A-9D51BF68B2BB}"/>
              </a:ext>
            </a:extLst>
          </p:cNvPr>
          <p:cNvSpPr>
            <a:spLocks noGrp="1"/>
          </p:cNvSpPr>
          <p:nvPr>
            <p:ph type="dt" sz="half" idx="10"/>
          </p:nvPr>
        </p:nvSpPr>
        <p:spPr/>
        <p:txBody>
          <a:bodyPr/>
          <a:lstStyle/>
          <a:p>
            <a:fld id="{F84F7F7A-63E1-49F9-9B91-CB7FAC9509E1}" type="datetimeFigureOut">
              <a:rPr kumimoji="1" lang="ja-JP" altLang="en-US" smtClean="0"/>
              <a:t>2022/6/29</a:t>
            </a:fld>
            <a:endParaRPr kumimoji="1" lang="ja-JP" altLang="en-US"/>
          </a:p>
        </p:txBody>
      </p:sp>
      <p:sp>
        <p:nvSpPr>
          <p:cNvPr id="6" name="フッター プレースホルダー 5">
            <a:extLst>
              <a:ext uri="{FF2B5EF4-FFF2-40B4-BE49-F238E27FC236}">
                <a16:creationId xmlns:a16="http://schemas.microsoft.com/office/drawing/2014/main" id="{DC776CDE-7554-B5EE-7003-86F058FC6B5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80B79AD-26B8-FDE4-C952-7A6E68DB6647}"/>
              </a:ext>
            </a:extLst>
          </p:cNvPr>
          <p:cNvSpPr>
            <a:spLocks noGrp="1"/>
          </p:cNvSpPr>
          <p:nvPr>
            <p:ph type="sldNum" sz="quarter" idx="12"/>
          </p:nvPr>
        </p:nvSpPr>
        <p:spPr/>
        <p:txBody>
          <a:bodyPr/>
          <a:lstStyle/>
          <a:p>
            <a:fld id="{0760C6C6-38E9-4D20-9894-1C0C42ACA00B}" type="slidenum">
              <a:rPr kumimoji="1" lang="ja-JP" altLang="en-US" smtClean="0"/>
              <a:t>‹#›</a:t>
            </a:fld>
            <a:endParaRPr kumimoji="1" lang="ja-JP" altLang="en-US"/>
          </a:p>
        </p:txBody>
      </p:sp>
    </p:spTree>
    <p:extLst>
      <p:ext uri="{BB962C8B-B14F-4D97-AF65-F5344CB8AC3E}">
        <p14:creationId xmlns:p14="http://schemas.microsoft.com/office/powerpoint/2010/main" val="4254712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26506E-19FD-E926-0EB7-2C666BB1DD4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07C4EFC-E76F-352C-DC92-0151A9BB13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7BE959B-75CC-7A69-62DD-E76A0E69D9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F2E3490-EE9C-99AA-5073-A61AC2435C6E}"/>
              </a:ext>
            </a:extLst>
          </p:cNvPr>
          <p:cNvSpPr>
            <a:spLocks noGrp="1"/>
          </p:cNvSpPr>
          <p:nvPr>
            <p:ph type="dt" sz="half" idx="10"/>
          </p:nvPr>
        </p:nvSpPr>
        <p:spPr/>
        <p:txBody>
          <a:bodyPr/>
          <a:lstStyle/>
          <a:p>
            <a:fld id="{F84F7F7A-63E1-49F9-9B91-CB7FAC9509E1}" type="datetimeFigureOut">
              <a:rPr kumimoji="1" lang="ja-JP" altLang="en-US" smtClean="0"/>
              <a:t>2022/6/29</a:t>
            </a:fld>
            <a:endParaRPr kumimoji="1" lang="ja-JP" altLang="en-US"/>
          </a:p>
        </p:txBody>
      </p:sp>
      <p:sp>
        <p:nvSpPr>
          <p:cNvPr id="6" name="フッター プレースホルダー 5">
            <a:extLst>
              <a:ext uri="{FF2B5EF4-FFF2-40B4-BE49-F238E27FC236}">
                <a16:creationId xmlns:a16="http://schemas.microsoft.com/office/drawing/2014/main" id="{5A1C88A3-8788-0B3E-370C-3893A5AE823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2E47564-7A21-BA05-EB83-02649F9F7624}"/>
              </a:ext>
            </a:extLst>
          </p:cNvPr>
          <p:cNvSpPr>
            <a:spLocks noGrp="1"/>
          </p:cNvSpPr>
          <p:nvPr>
            <p:ph type="sldNum" sz="quarter" idx="12"/>
          </p:nvPr>
        </p:nvSpPr>
        <p:spPr/>
        <p:txBody>
          <a:bodyPr/>
          <a:lstStyle/>
          <a:p>
            <a:fld id="{0760C6C6-38E9-4D20-9894-1C0C42ACA00B}" type="slidenum">
              <a:rPr kumimoji="1" lang="ja-JP" altLang="en-US" smtClean="0"/>
              <a:t>‹#›</a:t>
            </a:fld>
            <a:endParaRPr kumimoji="1" lang="ja-JP" altLang="en-US"/>
          </a:p>
        </p:txBody>
      </p:sp>
    </p:spTree>
    <p:extLst>
      <p:ext uri="{BB962C8B-B14F-4D97-AF65-F5344CB8AC3E}">
        <p14:creationId xmlns:p14="http://schemas.microsoft.com/office/powerpoint/2010/main" val="1698198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6EBC894-4B1E-4A36-DCA1-3C897F9264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68184F1-1E33-6EB7-3EA6-28C26E8301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FCB669E-D1B6-C72E-0168-F9800ECAC7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4F7F7A-63E1-49F9-9B91-CB7FAC9509E1}"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FE254A0B-78FC-BDEF-C0C7-A28ED58F90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DFFC811-59BB-73E4-1A01-651D7C1EBF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60C6C6-38E9-4D20-9894-1C0C42ACA00B}" type="slidenum">
              <a:rPr kumimoji="1" lang="ja-JP" altLang="en-US" smtClean="0"/>
              <a:t>‹#›</a:t>
            </a:fld>
            <a:endParaRPr kumimoji="1" lang="ja-JP" altLang="en-US"/>
          </a:p>
        </p:txBody>
      </p:sp>
    </p:spTree>
    <p:extLst>
      <p:ext uri="{BB962C8B-B14F-4D97-AF65-F5344CB8AC3E}">
        <p14:creationId xmlns:p14="http://schemas.microsoft.com/office/powerpoint/2010/main" val="153733193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632C97B-C09D-2711-D3BA-DA19F639A1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7ACBEA1-2038-512D-778B-9FEB60831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D4E3DD7-1FA1-0ED6-71D6-2C7B6F439C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FE5CC0-7B6B-4394-814E-23AE8B68923A}"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B1B6E704-CC7A-02B4-8694-C9C6D618B7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FB1932C-0728-E521-E259-C5E7237533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DD9DDA-3235-425A-9D43-D209266DE655}" type="slidenum">
              <a:rPr kumimoji="1" lang="ja-JP" altLang="en-US" smtClean="0"/>
              <a:t>‹#›</a:t>
            </a:fld>
            <a:endParaRPr kumimoji="1" lang="ja-JP" altLang="en-US"/>
          </a:p>
        </p:txBody>
      </p:sp>
    </p:spTree>
    <p:extLst>
      <p:ext uri="{BB962C8B-B14F-4D97-AF65-F5344CB8AC3E}">
        <p14:creationId xmlns:p14="http://schemas.microsoft.com/office/powerpoint/2010/main" val="217933426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17DF649-630B-D731-2758-2100661EA1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00DE4C5-96F5-CBE6-E924-6A797B9200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6E7B25E-A262-4E5A-8828-D600A3AD89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CCA56B-73B3-4188-9EB1-C23CA422B8C8}" type="datetimeFigureOut">
              <a:rPr kumimoji="1" lang="ja-JP" altLang="en-US" smtClean="0"/>
              <a:t>2022/6/29</a:t>
            </a:fld>
            <a:endParaRPr kumimoji="1" lang="ja-JP" altLang="en-US"/>
          </a:p>
        </p:txBody>
      </p:sp>
      <p:sp>
        <p:nvSpPr>
          <p:cNvPr id="5" name="フッター プレースホルダー 4">
            <a:extLst>
              <a:ext uri="{FF2B5EF4-FFF2-40B4-BE49-F238E27FC236}">
                <a16:creationId xmlns:a16="http://schemas.microsoft.com/office/drawing/2014/main" id="{2AFC772A-5CDC-E44C-A118-181312EEF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86616916-140B-F820-D0BA-02A9F9277D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75CB61-100D-4DA4-A5F8-4C0F292C60B1}" type="slidenum">
              <a:rPr kumimoji="1" lang="ja-JP" altLang="en-US" smtClean="0"/>
              <a:t>‹#›</a:t>
            </a:fld>
            <a:endParaRPr kumimoji="1" lang="ja-JP" altLang="en-US"/>
          </a:p>
        </p:txBody>
      </p:sp>
    </p:spTree>
    <p:extLst>
      <p:ext uri="{BB962C8B-B14F-4D97-AF65-F5344CB8AC3E}">
        <p14:creationId xmlns:p14="http://schemas.microsoft.com/office/powerpoint/2010/main" val="2924712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pn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4.png"/><Relationship Id="rId5" Type="http://schemas.openxmlformats.org/officeDocument/2006/relationships/image" Target="../media/image2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png"/><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27.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9.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5737B3-14B5-16A4-6D44-A0D34D1CE052}"/>
              </a:ext>
            </a:extLst>
          </p:cNvPr>
          <p:cNvSpPr txBox="1"/>
          <p:nvPr/>
        </p:nvSpPr>
        <p:spPr>
          <a:xfrm>
            <a:off x="4422476" y="6090250"/>
            <a:ext cx="34620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a:solidFill>
                  <a:schemeClr val="tx1">
                    <a:lumMod val="85000"/>
                    <a:lumOff val="15000"/>
                  </a:schemeClr>
                </a:solidFill>
                <a:latin typeface="Meiryo"/>
                <a:ea typeface="游ゴシック"/>
              </a:rPr>
              <a:t>A-3　かんらんしゃ</a:t>
            </a:r>
          </a:p>
        </p:txBody>
      </p:sp>
      <p:pic>
        <p:nvPicPr>
          <p:cNvPr id="6" name="Picture 5">
            <a:extLst>
              <a:ext uri="{FF2B5EF4-FFF2-40B4-BE49-F238E27FC236}">
                <a16:creationId xmlns:a16="http://schemas.microsoft.com/office/drawing/2014/main" id="{0B236074-766F-8C04-6D78-8509CD16243A}"/>
              </a:ext>
            </a:extLst>
          </p:cNvPr>
          <p:cNvPicPr>
            <a:picLocks noChangeAspect="1"/>
          </p:cNvPicPr>
          <p:nvPr/>
        </p:nvPicPr>
        <p:blipFill>
          <a:blip r:embed="rId3"/>
          <a:stretch>
            <a:fillRect/>
          </a:stretch>
        </p:blipFill>
        <p:spPr>
          <a:xfrm>
            <a:off x="871378" y="4276494"/>
            <a:ext cx="1710261" cy="1668698"/>
          </a:xfrm>
          <a:prstGeom prst="rect">
            <a:avLst/>
          </a:prstGeom>
        </p:spPr>
      </p:pic>
      <p:pic>
        <p:nvPicPr>
          <p:cNvPr id="8" name="Picture 6">
            <a:extLst>
              <a:ext uri="{FF2B5EF4-FFF2-40B4-BE49-F238E27FC236}">
                <a16:creationId xmlns:a16="http://schemas.microsoft.com/office/drawing/2014/main" id="{891FE021-05C8-9B1E-3920-5CED40B8CEA0}"/>
              </a:ext>
            </a:extLst>
          </p:cNvPr>
          <p:cNvPicPr>
            <a:picLocks noChangeAspect="1"/>
          </p:cNvPicPr>
          <p:nvPr/>
        </p:nvPicPr>
        <p:blipFill>
          <a:blip r:embed="rId4"/>
          <a:stretch>
            <a:fillRect/>
          </a:stretch>
        </p:blipFill>
        <p:spPr>
          <a:xfrm>
            <a:off x="7867386" y="4257672"/>
            <a:ext cx="1737971" cy="1737972"/>
          </a:xfrm>
          <a:prstGeom prst="rect">
            <a:avLst/>
          </a:prstGeom>
        </p:spPr>
      </p:pic>
      <p:pic>
        <p:nvPicPr>
          <p:cNvPr id="5" name="Picture 7">
            <a:extLst>
              <a:ext uri="{FF2B5EF4-FFF2-40B4-BE49-F238E27FC236}">
                <a16:creationId xmlns:a16="http://schemas.microsoft.com/office/drawing/2014/main" id="{C58EBC94-F7F0-FA28-85F2-D8A8C1359893}"/>
              </a:ext>
            </a:extLst>
          </p:cNvPr>
          <p:cNvPicPr>
            <a:picLocks noChangeAspect="1"/>
          </p:cNvPicPr>
          <p:nvPr/>
        </p:nvPicPr>
        <p:blipFill>
          <a:blip r:embed="rId5"/>
          <a:stretch>
            <a:fillRect/>
          </a:stretch>
        </p:blipFill>
        <p:spPr>
          <a:xfrm>
            <a:off x="4321415" y="4261154"/>
            <a:ext cx="1757302" cy="1743447"/>
          </a:xfrm>
          <a:prstGeom prst="rect">
            <a:avLst/>
          </a:prstGeom>
        </p:spPr>
      </p:pic>
      <p:pic>
        <p:nvPicPr>
          <p:cNvPr id="10" name="Picture 2">
            <a:extLst>
              <a:ext uri="{FF2B5EF4-FFF2-40B4-BE49-F238E27FC236}">
                <a16:creationId xmlns:a16="http://schemas.microsoft.com/office/drawing/2014/main" id="{C08E5319-B716-15AE-D99C-03A9329E31EC}"/>
              </a:ext>
            </a:extLst>
          </p:cNvPr>
          <p:cNvPicPr>
            <a:picLocks noChangeAspect="1"/>
          </p:cNvPicPr>
          <p:nvPr/>
        </p:nvPicPr>
        <p:blipFill>
          <a:blip r:embed="rId6"/>
          <a:stretch>
            <a:fillRect/>
          </a:stretch>
        </p:blipFill>
        <p:spPr>
          <a:xfrm>
            <a:off x="6081738" y="4262985"/>
            <a:ext cx="1771157" cy="1743447"/>
          </a:xfrm>
          <a:prstGeom prst="rect">
            <a:avLst/>
          </a:prstGeom>
        </p:spPr>
      </p:pic>
      <p:pic>
        <p:nvPicPr>
          <p:cNvPr id="12" name="Picture 4">
            <a:extLst>
              <a:ext uri="{FF2B5EF4-FFF2-40B4-BE49-F238E27FC236}">
                <a16:creationId xmlns:a16="http://schemas.microsoft.com/office/drawing/2014/main" id="{0334E671-2F2B-F0B3-5BA4-0630086993BA}"/>
              </a:ext>
            </a:extLst>
          </p:cNvPr>
          <p:cNvPicPr>
            <a:picLocks noChangeAspect="1"/>
          </p:cNvPicPr>
          <p:nvPr/>
        </p:nvPicPr>
        <p:blipFill>
          <a:blip r:embed="rId7"/>
          <a:stretch>
            <a:fillRect/>
          </a:stretch>
        </p:blipFill>
        <p:spPr>
          <a:xfrm>
            <a:off x="2583158" y="4260109"/>
            <a:ext cx="1710265" cy="1682556"/>
          </a:xfrm>
          <a:prstGeom prst="rect">
            <a:avLst/>
          </a:prstGeom>
        </p:spPr>
      </p:pic>
      <p:pic>
        <p:nvPicPr>
          <p:cNvPr id="14" name="Picture 3">
            <a:extLst>
              <a:ext uri="{FF2B5EF4-FFF2-40B4-BE49-F238E27FC236}">
                <a16:creationId xmlns:a16="http://schemas.microsoft.com/office/drawing/2014/main" id="{BEBF7F8E-046A-9813-7DA3-C49477811FAC}"/>
              </a:ext>
            </a:extLst>
          </p:cNvPr>
          <p:cNvPicPr>
            <a:picLocks noChangeAspect="1"/>
          </p:cNvPicPr>
          <p:nvPr/>
        </p:nvPicPr>
        <p:blipFill>
          <a:blip r:embed="rId8"/>
          <a:stretch>
            <a:fillRect/>
          </a:stretch>
        </p:blipFill>
        <p:spPr>
          <a:xfrm>
            <a:off x="9613687" y="4227349"/>
            <a:ext cx="1710263" cy="1737973"/>
          </a:xfrm>
          <a:prstGeom prst="rect">
            <a:avLst/>
          </a:prstGeom>
        </p:spPr>
      </p:pic>
      <p:pic>
        <p:nvPicPr>
          <p:cNvPr id="15" name="Picture 15">
            <a:extLst>
              <a:ext uri="{FF2B5EF4-FFF2-40B4-BE49-F238E27FC236}">
                <a16:creationId xmlns:a16="http://schemas.microsoft.com/office/drawing/2014/main" id="{894D2CFC-E46C-8D56-0CBC-57BA37DC7BF1}"/>
              </a:ext>
            </a:extLst>
          </p:cNvPr>
          <p:cNvPicPr>
            <a:picLocks noChangeAspect="1"/>
          </p:cNvPicPr>
          <p:nvPr/>
        </p:nvPicPr>
        <p:blipFill>
          <a:blip r:embed="rId9"/>
          <a:stretch>
            <a:fillRect/>
          </a:stretch>
        </p:blipFill>
        <p:spPr>
          <a:xfrm>
            <a:off x="4560832" y="-361103"/>
            <a:ext cx="3069566" cy="3041581"/>
          </a:xfrm>
          <a:prstGeom prst="rect">
            <a:avLst/>
          </a:prstGeom>
        </p:spPr>
      </p:pic>
      <p:pic>
        <p:nvPicPr>
          <p:cNvPr id="17" name="Picture 17">
            <a:extLst>
              <a:ext uri="{FF2B5EF4-FFF2-40B4-BE49-F238E27FC236}">
                <a16:creationId xmlns:a16="http://schemas.microsoft.com/office/drawing/2014/main" id="{8186ECD6-ECA0-376D-D239-1342F63F5803}"/>
              </a:ext>
            </a:extLst>
          </p:cNvPr>
          <p:cNvPicPr>
            <a:picLocks noChangeAspect="1"/>
          </p:cNvPicPr>
          <p:nvPr/>
        </p:nvPicPr>
        <p:blipFill>
          <a:blip r:embed="rId10"/>
          <a:stretch>
            <a:fillRect/>
          </a:stretch>
        </p:blipFill>
        <p:spPr>
          <a:xfrm>
            <a:off x="2819400" y="-704851"/>
            <a:ext cx="6553199" cy="6525985"/>
          </a:xfrm>
          <a:prstGeom prst="rect">
            <a:avLst/>
          </a:prstGeom>
        </p:spPr>
      </p:pic>
      <p:sp>
        <p:nvSpPr>
          <p:cNvPr id="3" name="TextBox 2">
            <a:extLst>
              <a:ext uri="{FF2B5EF4-FFF2-40B4-BE49-F238E27FC236}">
                <a16:creationId xmlns:a16="http://schemas.microsoft.com/office/drawing/2014/main" id="{842F8F7F-59F1-11AD-5E13-12569E5D4573}"/>
              </a:ext>
            </a:extLst>
          </p:cNvPr>
          <p:cNvSpPr txBox="1"/>
          <p:nvPr/>
        </p:nvSpPr>
        <p:spPr>
          <a:xfrm>
            <a:off x="520411" y="255456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游ゴシック"/>
              </a:rPr>
              <a:t>あなたのポッケに冷蔵庫</a:t>
            </a:r>
          </a:p>
        </p:txBody>
      </p:sp>
    </p:spTree>
    <p:extLst>
      <p:ext uri="{BB962C8B-B14F-4D97-AF65-F5344CB8AC3E}">
        <p14:creationId xmlns:p14="http://schemas.microsoft.com/office/powerpoint/2010/main" val="322145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8"/>
                                        </p:tgtEl>
                                      </p:cBhvr>
                                    </p:animEffect>
                                    <p:animScale>
                                      <p:cBhvr>
                                        <p:cTn id="12" dur="250" autoRev="1" fill="hold"/>
                                        <p:tgtEl>
                                          <p:spTgt spid="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5"/>
                                        </p:tgtEl>
                                      </p:cBhvr>
                                    </p:animEffect>
                                    <p:animScale>
                                      <p:cBhvr>
                                        <p:cTn id="17" dur="250" autoRev="1" fill="hold"/>
                                        <p:tgtEl>
                                          <p:spTgt spid="5"/>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10"/>
                                        </p:tgtEl>
                                      </p:cBhvr>
                                    </p:animEffect>
                                    <p:animScale>
                                      <p:cBhvr>
                                        <p:cTn id="22" dur="250" autoRev="1" fill="hold"/>
                                        <p:tgtEl>
                                          <p:spTgt spid="1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12"/>
                                        </p:tgtEl>
                                      </p:cBhvr>
                                    </p:animEffect>
                                    <p:animScale>
                                      <p:cBhvr>
                                        <p:cTn id="27" dur="250" autoRev="1" fill="hold"/>
                                        <p:tgtEl>
                                          <p:spTgt spid="1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nodeType="clickEffect">
                                  <p:stCondLst>
                                    <p:cond delay="0"/>
                                  </p:stCondLst>
                                  <p:childTnLst>
                                    <p:animEffect transition="out" filter="fade">
                                      <p:cBhvr>
                                        <p:cTn id="31" dur="500" tmFilter="0, 0; .2, .5; .8, .5; 1, 0"/>
                                        <p:tgtEl>
                                          <p:spTgt spid="14"/>
                                        </p:tgtEl>
                                      </p:cBhvr>
                                    </p:animEffect>
                                    <p:animScale>
                                      <p:cBhvr>
                                        <p:cTn id="32"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45C23DC-8E36-B0E4-3182-45E3376FD67A}"/>
              </a:ext>
            </a:extLst>
          </p:cNvPr>
          <p:cNvGrpSpPr/>
          <p:nvPr/>
        </p:nvGrpSpPr>
        <p:grpSpPr>
          <a:xfrm>
            <a:off x="175403" y="107377"/>
            <a:ext cx="10350435" cy="920147"/>
            <a:chOff x="419818" y="139461"/>
            <a:chExt cx="10350435" cy="920147"/>
          </a:xfrm>
        </p:grpSpPr>
        <p:sp>
          <p:nvSpPr>
            <p:cNvPr id="107" name="Rectangle: Rounded Corners 106">
              <a:extLst>
                <a:ext uri="{FF2B5EF4-FFF2-40B4-BE49-F238E27FC236}">
                  <a16:creationId xmlns:a16="http://schemas.microsoft.com/office/drawing/2014/main" id="{C24F2AD8-1170-1C5A-8A49-100F78F3C9BC}"/>
                </a:ext>
              </a:extLst>
            </p:cNvPr>
            <p:cNvSpPr/>
            <p:nvPr/>
          </p:nvSpPr>
          <p:spPr>
            <a:xfrm>
              <a:off x="419818" y="139461"/>
              <a:ext cx="10064147" cy="920147"/>
            </a:xfrm>
            <a:prstGeom prst="roundRect">
              <a:avLst/>
            </a:prstGeom>
            <a:solidFill>
              <a:schemeClr val="bg1"/>
            </a:solidFill>
            <a:ln w="57150">
              <a:solidFill>
                <a:srgbClr val="4879D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游ゴシック"/>
                </a:rPr>
                <a:t>あ</a:t>
              </a:r>
              <a:endParaRPr lang="en-US"/>
            </a:p>
          </p:txBody>
        </p:sp>
        <p:sp>
          <p:nvSpPr>
            <p:cNvPr id="113" name="Isosceles Triangle 112">
              <a:extLst>
                <a:ext uri="{FF2B5EF4-FFF2-40B4-BE49-F238E27FC236}">
                  <a16:creationId xmlns:a16="http://schemas.microsoft.com/office/drawing/2014/main" id="{EC8635DA-1F3F-A708-3959-D53EC55CCB05}"/>
                </a:ext>
              </a:extLst>
            </p:cNvPr>
            <p:cNvSpPr/>
            <p:nvPr/>
          </p:nvSpPr>
          <p:spPr>
            <a:xfrm rot="5400000">
              <a:off x="10396441" y="484517"/>
              <a:ext cx="503208" cy="244416"/>
            </a:xfrm>
            <a:prstGeom prst="triangle">
              <a:avLst/>
            </a:prstGeom>
            <a:solidFill>
              <a:schemeClr val="bg1"/>
            </a:solidFill>
            <a:ln w="57150">
              <a:solidFill>
                <a:srgbClr val="4879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メモ機能説明用">
            <a:hlinkClick r:id="" action="ppaction://media"/>
            <a:extLst>
              <a:ext uri="{FF2B5EF4-FFF2-40B4-BE49-F238E27FC236}">
                <a16:creationId xmlns:a16="http://schemas.microsoft.com/office/drawing/2014/main" id="{ECFB25F5-6BE1-8605-D558-06A4BD97C2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8190" y="1269699"/>
            <a:ext cx="11125015" cy="5305067"/>
          </a:xfrm>
          <a:prstGeom prst="rect">
            <a:avLst/>
          </a:prstGeom>
        </p:spPr>
      </p:pic>
      <p:sp>
        <p:nvSpPr>
          <p:cNvPr id="10" name="TextBox 9">
            <a:extLst>
              <a:ext uri="{FF2B5EF4-FFF2-40B4-BE49-F238E27FC236}">
                <a16:creationId xmlns:a16="http://schemas.microsoft.com/office/drawing/2014/main" id="{E6E14B27-80FD-D237-45B3-98EF12DDE11C}"/>
              </a:ext>
            </a:extLst>
          </p:cNvPr>
          <p:cNvSpPr txBox="1"/>
          <p:nvPr/>
        </p:nvSpPr>
        <p:spPr>
          <a:xfrm>
            <a:off x="511834" y="396815"/>
            <a:ext cx="48566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a:latin typeface="Meiryo"/>
                <a:ea typeface="Meiryo"/>
              </a:rPr>
              <a:t>機能①　買い物メモ機能</a:t>
            </a:r>
            <a:endParaRPr lang="en-US" sz="2800" b="1">
              <a:latin typeface="Meiryo"/>
              <a:ea typeface="Meiryo"/>
            </a:endParaRPr>
          </a:p>
        </p:txBody>
      </p:sp>
      <p:sp>
        <p:nvSpPr>
          <p:cNvPr id="11" name="TextBox 10">
            <a:extLst>
              <a:ext uri="{FF2B5EF4-FFF2-40B4-BE49-F238E27FC236}">
                <a16:creationId xmlns:a16="http://schemas.microsoft.com/office/drawing/2014/main" id="{B43F3C00-DC54-E63C-8D81-74B4E8DB5284}"/>
              </a:ext>
            </a:extLst>
          </p:cNvPr>
          <p:cNvSpPr txBox="1"/>
          <p:nvPr/>
        </p:nvSpPr>
        <p:spPr>
          <a:xfrm>
            <a:off x="8131834" y="468702"/>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000">
                <a:latin typeface="Meiryo"/>
                <a:ea typeface="Meiryo"/>
              </a:rPr>
              <a:t>買い忘れ防止！</a:t>
            </a:r>
            <a:endParaRPr lang="en-US" sz="2000">
              <a:latin typeface="Meiryo"/>
              <a:ea typeface="Meiryo"/>
            </a:endParaRPr>
          </a:p>
        </p:txBody>
      </p:sp>
      <p:pic>
        <p:nvPicPr>
          <p:cNvPr id="5" name="Picture 6">
            <a:extLst>
              <a:ext uri="{FF2B5EF4-FFF2-40B4-BE49-F238E27FC236}">
                <a16:creationId xmlns:a16="http://schemas.microsoft.com/office/drawing/2014/main" id="{9801B5BF-11C6-33E2-81FA-E98F95534ABA}"/>
              </a:ext>
            </a:extLst>
          </p:cNvPr>
          <p:cNvPicPr>
            <a:picLocks noChangeAspect="1"/>
          </p:cNvPicPr>
          <p:nvPr/>
        </p:nvPicPr>
        <p:blipFill>
          <a:blip r:embed="rId6"/>
          <a:stretch>
            <a:fillRect/>
          </a:stretch>
        </p:blipFill>
        <p:spPr>
          <a:xfrm>
            <a:off x="10527198" y="1974"/>
            <a:ext cx="1694839" cy="1709218"/>
          </a:xfrm>
          <a:prstGeom prst="rect">
            <a:avLst/>
          </a:prstGeom>
        </p:spPr>
      </p:pic>
    </p:spTree>
    <p:extLst>
      <p:ext uri="{BB962C8B-B14F-4D97-AF65-F5344CB8AC3E}">
        <p14:creationId xmlns:p14="http://schemas.microsoft.com/office/powerpoint/2010/main" val="354970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4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remove"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C2CD"/>
        </a:solidFill>
        <a:effectLst/>
      </p:bgPr>
    </p:bg>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AB64ECE1-CD4D-5DA9-0B3E-057DFA493672}"/>
              </a:ext>
            </a:extLst>
          </p:cNvPr>
          <p:cNvSpPr/>
          <p:nvPr/>
        </p:nvSpPr>
        <p:spPr>
          <a:xfrm>
            <a:off x="464949" y="1130060"/>
            <a:ext cx="11267268" cy="5588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B45C23DC-8E36-B0E4-3182-45E3376FD67A}"/>
              </a:ext>
            </a:extLst>
          </p:cNvPr>
          <p:cNvGrpSpPr/>
          <p:nvPr/>
        </p:nvGrpSpPr>
        <p:grpSpPr>
          <a:xfrm>
            <a:off x="175403" y="139461"/>
            <a:ext cx="10350435" cy="920147"/>
            <a:chOff x="419818" y="139461"/>
            <a:chExt cx="10350435" cy="920147"/>
          </a:xfrm>
        </p:grpSpPr>
        <p:sp>
          <p:nvSpPr>
            <p:cNvPr id="107" name="Rectangle: Rounded Corners 106">
              <a:extLst>
                <a:ext uri="{FF2B5EF4-FFF2-40B4-BE49-F238E27FC236}">
                  <a16:creationId xmlns:a16="http://schemas.microsoft.com/office/drawing/2014/main" id="{C24F2AD8-1170-1C5A-8A49-100F78F3C9BC}"/>
                </a:ext>
              </a:extLst>
            </p:cNvPr>
            <p:cNvSpPr/>
            <p:nvPr/>
          </p:nvSpPr>
          <p:spPr>
            <a:xfrm>
              <a:off x="419818" y="139461"/>
              <a:ext cx="10064147" cy="920147"/>
            </a:xfrm>
            <a:prstGeom prst="roundRect">
              <a:avLst/>
            </a:prstGeom>
            <a:solidFill>
              <a:schemeClr val="bg1"/>
            </a:solidFill>
            <a:ln w="57150">
              <a:solidFill>
                <a:srgbClr val="FF4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Isosceles Triangle 112">
              <a:extLst>
                <a:ext uri="{FF2B5EF4-FFF2-40B4-BE49-F238E27FC236}">
                  <a16:creationId xmlns:a16="http://schemas.microsoft.com/office/drawing/2014/main" id="{EC8635DA-1F3F-A708-3959-D53EC55CCB05}"/>
                </a:ext>
              </a:extLst>
            </p:cNvPr>
            <p:cNvSpPr/>
            <p:nvPr/>
          </p:nvSpPr>
          <p:spPr>
            <a:xfrm rot="5400000">
              <a:off x="10396441" y="484517"/>
              <a:ext cx="503208" cy="244416"/>
            </a:xfrm>
            <a:prstGeom prst="triangle">
              <a:avLst/>
            </a:prstGeom>
            <a:solidFill>
              <a:schemeClr val="bg1"/>
            </a:solidFill>
            <a:ln w="57150">
              <a:solidFill>
                <a:srgbClr val="FF4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画面録画 6">
            <a:hlinkClick r:id="" action="ppaction://media"/>
            <a:extLst>
              <a:ext uri="{FF2B5EF4-FFF2-40B4-BE49-F238E27FC236}">
                <a16:creationId xmlns:a16="http://schemas.microsoft.com/office/drawing/2014/main" id="{C241AADA-076B-EF49-87A6-8BFDC78D79E9}"/>
              </a:ext>
            </a:extLst>
          </p:cNvPr>
          <p:cNvPicPr>
            <a:picLocks noGrp="1" noChangeAspect="1"/>
          </p:cNvPicPr>
          <p:nvPr>
            <p:ph idx="1"/>
            <a:videoFile r:link="rId1"/>
            <p:extLst>
              <p:ext uri="{DAA4B4D4-6D71-4841-9C94-3DE7FCFB9230}">
                <p14:media xmlns:p14="http://schemas.microsoft.com/office/powerpoint/2010/main" r:embed="rId2">
                  <p14:trim st="9546" end="74667.0997"/>
                </p14:media>
              </p:ext>
            </p:extLst>
          </p:nvPr>
        </p:nvPicPr>
        <p:blipFill rotWithShape="1">
          <a:blip r:embed="rId5"/>
          <a:srcRect l="3329" t="16887" r="20916" b="7357"/>
          <a:stretch/>
        </p:blipFill>
        <p:spPr>
          <a:xfrm>
            <a:off x="709273" y="1259453"/>
            <a:ext cx="10773454" cy="5243426"/>
          </a:xfrm>
        </p:spPr>
      </p:pic>
      <p:pic>
        <p:nvPicPr>
          <p:cNvPr id="5" name="Picture 4">
            <a:extLst>
              <a:ext uri="{FF2B5EF4-FFF2-40B4-BE49-F238E27FC236}">
                <a16:creationId xmlns:a16="http://schemas.microsoft.com/office/drawing/2014/main" id="{6DCB3F8C-FB61-FAF9-3534-86A00EF14ADD}"/>
              </a:ext>
            </a:extLst>
          </p:cNvPr>
          <p:cNvPicPr>
            <a:picLocks noChangeAspect="1"/>
          </p:cNvPicPr>
          <p:nvPr/>
        </p:nvPicPr>
        <p:blipFill>
          <a:blip r:embed="rId6"/>
          <a:stretch>
            <a:fillRect/>
          </a:stretch>
        </p:blipFill>
        <p:spPr>
          <a:xfrm>
            <a:off x="10576969" y="-9966"/>
            <a:ext cx="1624001" cy="1610670"/>
          </a:xfrm>
          <a:prstGeom prst="rect">
            <a:avLst/>
          </a:prstGeom>
        </p:spPr>
      </p:pic>
      <p:sp>
        <p:nvSpPr>
          <p:cNvPr id="10" name="TextBox 9">
            <a:extLst>
              <a:ext uri="{FF2B5EF4-FFF2-40B4-BE49-F238E27FC236}">
                <a16:creationId xmlns:a16="http://schemas.microsoft.com/office/drawing/2014/main" id="{A62C740C-5E2D-453D-5F73-B22F122E4498}"/>
              </a:ext>
            </a:extLst>
          </p:cNvPr>
          <p:cNvSpPr txBox="1"/>
          <p:nvPr/>
        </p:nvSpPr>
        <p:spPr>
          <a:xfrm>
            <a:off x="756248" y="339306"/>
            <a:ext cx="497168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a:solidFill>
                  <a:schemeClr val="tx1">
                    <a:lumMod val="75000"/>
                    <a:lumOff val="25000"/>
                  </a:schemeClr>
                </a:solidFill>
                <a:latin typeface="Meiryo"/>
                <a:ea typeface="Meiryo"/>
              </a:rPr>
              <a:t>機能②　一覧タブ：食材登録</a:t>
            </a:r>
          </a:p>
        </p:txBody>
      </p:sp>
      <p:sp>
        <p:nvSpPr>
          <p:cNvPr id="12" name="TextBox 11">
            <a:extLst>
              <a:ext uri="{FF2B5EF4-FFF2-40B4-BE49-F238E27FC236}">
                <a16:creationId xmlns:a16="http://schemas.microsoft.com/office/drawing/2014/main" id="{7F7B9E55-1B40-EADC-03A4-341980C58662}"/>
              </a:ext>
            </a:extLst>
          </p:cNvPr>
          <p:cNvSpPr txBox="1"/>
          <p:nvPr/>
        </p:nvSpPr>
        <p:spPr>
          <a:xfrm>
            <a:off x="6974237" y="411192"/>
            <a:ext cx="326819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000">
                <a:ea typeface="游ゴシック"/>
              </a:rPr>
              <a:t>冷蔵庫の中身、丸わかり！</a:t>
            </a:r>
          </a:p>
        </p:txBody>
      </p:sp>
      <p:sp>
        <p:nvSpPr>
          <p:cNvPr id="15" name="Rectangle: Rounded Corners 14">
            <a:extLst>
              <a:ext uri="{FF2B5EF4-FFF2-40B4-BE49-F238E27FC236}">
                <a16:creationId xmlns:a16="http://schemas.microsoft.com/office/drawing/2014/main" id="{DB21DEE1-E6B7-1E7D-9735-EA8C003FA771}"/>
              </a:ext>
            </a:extLst>
          </p:cNvPr>
          <p:cNvSpPr/>
          <p:nvPr/>
        </p:nvSpPr>
        <p:spPr>
          <a:xfrm>
            <a:off x="1942453" y="4207225"/>
            <a:ext cx="7434021" cy="1201683"/>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09864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9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C2CD"/>
        </a:solidFill>
        <a:effectLst/>
      </p:bgPr>
    </p:bg>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EC0CFF8B-228D-1ADB-EA4B-0E9CDC0D1E8D}"/>
              </a:ext>
            </a:extLst>
          </p:cNvPr>
          <p:cNvSpPr/>
          <p:nvPr/>
        </p:nvSpPr>
        <p:spPr>
          <a:xfrm>
            <a:off x="464949" y="1130060"/>
            <a:ext cx="11267268" cy="5588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B45C23DC-8E36-B0E4-3182-45E3376FD67A}"/>
              </a:ext>
            </a:extLst>
          </p:cNvPr>
          <p:cNvGrpSpPr/>
          <p:nvPr/>
        </p:nvGrpSpPr>
        <p:grpSpPr>
          <a:xfrm>
            <a:off x="175403" y="139461"/>
            <a:ext cx="10350435" cy="920147"/>
            <a:chOff x="419818" y="139461"/>
            <a:chExt cx="10350435" cy="920147"/>
          </a:xfrm>
        </p:grpSpPr>
        <p:sp>
          <p:nvSpPr>
            <p:cNvPr id="107" name="Rectangle: Rounded Corners 106">
              <a:extLst>
                <a:ext uri="{FF2B5EF4-FFF2-40B4-BE49-F238E27FC236}">
                  <a16:creationId xmlns:a16="http://schemas.microsoft.com/office/drawing/2014/main" id="{C24F2AD8-1170-1C5A-8A49-100F78F3C9BC}"/>
                </a:ext>
              </a:extLst>
            </p:cNvPr>
            <p:cNvSpPr/>
            <p:nvPr/>
          </p:nvSpPr>
          <p:spPr>
            <a:xfrm>
              <a:off x="419818" y="139461"/>
              <a:ext cx="10064147" cy="920147"/>
            </a:xfrm>
            <a:prstGeom prst="roundRect">
              <a:avLst/>
            </a:prstGeom>
            <a:solidFill>
              <a:schemeClr val="bg1"/>
            </a:solidFill>
            <a:ln w="57150">
              <a:solidFill>
                <a:srgbClr val="FF4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Isosceles Triangle 112">
              <a:extLst>
                <a:ext uri="{FF2B5EF4-FFF2-40B4-BE49-F238E27FC236}">
                  <a16:creationId xmlns:a16="http://schemas.microsoft.com/office/drawing/2014/main" id="{EC8635DA-1F3F-A708-3959-D53EC55CCB05}"/>
                </a:ext>
              </a:extLst>
            </p:cNvPr>
            <p:cNvSpPr/>
            <p:nvPr/>
          </p:nvSpPr>
          <p:spPr>
            <a:xfrm rot="5400000">
              <a:off x="10396441" y="484517"/>
              <a:ext cx="503208" cy="244416"/>
            </a:xfrm>
            <a:prstGeom prst="triangle">
              <a:avLst/>
            </a:prstGeom>
            <a:solidFill>
              <a:schemeClr val="bg1"/>
            </a:solidFill>
            <a:ln w="57150">
              <a:solidFill>
                <a:srgbClr val="FF4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62C740C-5E2D-453D-5F73-B22F122E4498}"/>
              </a:ext>
            </a:extLst>
          </p:cNvPr>
          <p:cNvSpPr txBox="1"/>
          <p:nvPr/>
        </p:nvSpPr>
        <p:spPr>
          <a:xfrm>
            <a:off x="756248" y="339306"/>
            <a:ext cx="535987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a:solidFill>
                  <a:schemeClr val="tx1">
                    <a:lumMod val="75000"/>
                    <a:lumOff val="25000"/>
                  </a:schemeClr>
                </a:solidFill>
                <a:latin typeface="Meiryo"/>
                <a:ea typeface="Meiryo"/>
              </a:rPr>
              <a:t>機能②　一覧タブ：お気に入り</a:t>
            </a:r>
          </a:p>
        </p:txBody>
      </p:sp>
      <p:pic>
        <p:nvPicPr>
          <p:cNvPr id="12" name="画面録画 6">
            <a:hlinkClick r:id="" action="ppaction://media"/>
            <a:extLst>
              <a:ext uri="{FF2B5EF4-FFF2-40B4-BE49-F238E27FC236}">
                <a16:creationId xmlns:a16="http://schemas.microsoft.com/office/drawing/2014/main" id="{737644B8-892E-B66D-C14C-7A3E803A30F0}"/>
              </a:ext>
            </a:extLst>
          </p:cNvPr>
          <p:cNvPicPr>
            <a:picLocks noChangeAspect="1"/>
          </p:cNvPicPr>
          <p:nvPr>
            <a:videoFile r:link="rId1"/>
            <p:extLst>
              <p:ext uri="{DAA4B4D4-6D71-4841-9C94-3DE7FCFB9230}">
                <p14:media xmlns:p14="http://schemas.microsoft.com/office/powerpoint/2010/main" r:embed="rId2">
                  <p14:trim st="21446" end="66174.0997"/>
                </p14:media>
              </p:ext>
            </p:extLst>
          </p:nvPr>
        </p:nvPicPr>
        <p:blipFill rotWithShape="1">
          <a:blip r:embed="rId5"/>
          <a:srcRect l="6420" t="17604" r="24430" b="11606"/>
          <a:stretch/>
        </p:blipFill>
        <p:spPr>
          <a:xfrm>
            <a:off x="845962" y="1302586"/>
            <a:ext cx="10543007" cy="5243426"/>
          </a:xfrm>
          <a:prstGeom prst="rect">
            <a:avLst/>
          </a:prstGeom>
        </p:spPr>
      </p:pic>
      <p:pic>
        <p:nvPicPr>
          <p:cNvPr id="5" name="Picture 4">
            <a:extLst>
              <a:ext uri="{FF2B5EF4-FFF2-40B4-BE49-F238E27FC236}">
                <a16:creationId xmlns:a16="http://schemas.microsoft.com/office/drawing/2014/main" id="{6DCB3F8C-FB61-FAF9-3534-86A00EF14ADD}"/>
              </a:ext>
            </a:extLst>
          </p:cNvPr>
          <p:cNvPicPr>
            <a:picLocks noChangeAspect="1"/>
          </p:cNvPicPr>
          <p:nvPr/>
        </p:nvPicPr>
        <p:blipFill>
          <a:blip r:embed="rId6"/>
          <a:stretch>
            <a:fillRect/>
          </a:stretch>
        </p:blipFill>
        <p:spPr>
          <a:xfrm>
            <a:off x="10576969" y="-9966"/>
            <a:ext cx="1624001" cy="1610670"/>
          </a:xfrm>
          <a:prstGeom prst="rect">
            <a:avLst/>
          </a:prstGeom>
        </p:spPr>
      </p:pic>
      <p:sp>
        <p:nvSpPr>
          <p:cNvPr id="14" name="楕円 13">
            <a:extLst>
              <a:ext uri="{FF2B5EF4-FFF2-40B4-BE49-F238E27FC236}">
                <a16:creationId xmlns:a16="http://schemas.microsoft.com/office/drawing/2014/main" id="{8E081A1D-968F-E880-0C50-F4651114D0EE}"/>
              </a:ext>
            </a:extLst>
          </p:cNvPr>
          <p:cNvSpPr/>
          <p:nvPr/>
        </p:nvSpPr>
        <p:spPr>
          <a:xfrm>
            <a:off x="1594035" y="2566428"/>
            <a:ext cx="761707" cy="76170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B09C6BBA-5BD5-F24C-7575-291C56B898F3}"/>
              </a:ext>
            </a:extLst>
          </p:cNvPr>
          <p:cNvSpPr/>
          <p:nvPr/>
        </p:nvSpPr>
        <p:spPr>
          <a:xfrm>
            <a:off x="1594038" y="5415684"/>
            <a:ext cx="761707" cy="76170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TextBox 11">
            <a:extLst>
              <a:ext uri="{FF2B5EF4-FFF2-40B4-BE49-F238E27FC236}">
                <a16:creationId xmlns:a16="http://schemas.microsoft.com/office/drawing/2014/main" id="{99917798-A2BC-982D-3029-8AA60C30551D}"/>
              </a:ext>
            </a:extLst>
          </p:cNvPr>
          <p:cNvSpPr txBox="1"/>
          <p:nvPr/>
        </p:nvSpPr>
        <p:spPr>
          <a:xfrm>
            <a:off x="6974237" y="411192"/>
            <a:ext cx="326819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000">
                <a:ea typeface="游ゴシック"/>
              </a:rPr>
              <a:t>冷蔵庫の中身、丸わかり！</a:t>
            </a:r>
          </a:p>
        </p:txBody>
      </p:sp>
    </p:spTree>
    <p:extLst>
      <p:ext uri="{BB962C8B-B14F-4D97-AF65-F5344CB8AC3E}">
        <p14:creationId xmlns:p14="http://schemas.microsoft.com/office/powerpoint/2010/main" val="65400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C2CD"/>
        </a:solidFill>
        <a:effectLst/>
      </p:bgPr>
    </p:bg>
    <p:spTree>
      <p:nvGrpSpPr>
        <p:cNvPr id="1" name=""/>
        <p:cNvGrpSpPr/>
        <p:nvPr/>
      </p:nvGrpSpPr>
      <p:grpSpPr>
        <a:xfrm>
          <a:off x="0" y="0"/>
          <a:ext cx="0" cy="0"/>
          <a:chOff x="0" y="0"/>
          <a:chExt cx="0" cy="0"/>
        </a:xfrm>
      </p:grpSpPr>
      <p:sp>
        <p:nvSpPr>
          <p:cNvPr id="14" name="Rectangle 3">
            <a:extLst>
              <a:ext uri="{FF2B5EF4-FFF2-40B4-BE49-F238E27FC236}">
                <a16:creationId xmlns:a16="http://schemas.microsoft.com/office/drawing/2014/main" id="{75E9B27D-4E9E-6BAE-C7A1-944366AA2531}"/>
              </a:ext>
            </a:extLst>
          </p:cNvPr>
          <p:cNvSpPr/>
          <p:nvPr/>
        </p:nvSpPr>
        <p:spPr>
          <a:xfrm>
            <a:off x="464949" y="1130060"/>
            <a:ext cx="11251770" cy="5516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B45C23DC-8E36-B0E4-3182-45E3376FD67A}"/>
              </a:ext>
            </a:extLst>
          </p:cNvPr>
          <p:cNvGrpSpPr/>
          <p:nvPr/>
        </p:nvGrpSpPr>
        <p:grpSpPr>
          <a:xfrm>
            <a:off x="175403" y="139461"/>
            <a:ext cx="10350435" cy="920147"/>
            <a:chOff x="419818" y="139461"/>
            <a:chExt cx="10350435" cy="920147"/>
          </a:xfrm>
        </p:grpSpPr>
        <p:sp>
          <p:nvSpPr>
            <p:cNvPr id="107" name="Rectangle: Rounded Corners 106">
              <a:extLst>
                <a:ext uri="{FF2B5EF4-FFF2-40B4-BE49-F238E27FC236}">
                  <a16:creationId xmlns:a16="http://schemas.microsoft.com/office/drawing/2014/main" id="{C24F2AD8-1170-1C5A-8A49-100F78F3C9BC}"/>
                </a:ext>
              </a:extLst>
            </p:cNvPr>
            <p:cNvSpPr/>
            <p:nvPr/>
          </p:nvSpPr>
          <p:spPr>
            <a:xfrm>
              <a:off x="419818" y="139461"/>
              <a:ext cx="10064147" cy="920147"/>
            </a:xfrm>
            <a:prstGeom prst="roundRect">
              <a:avLst/>
            </a:prstGeom>
            <a:solidFill>
              <a:schemeClr val="bg1"/>
            </a:solidFill>
            <a:ln w="57150">
              <a:solidFill>
                <a:srgbClr val="FF4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Isosceles Triangle 112">
              <a:extLst>
                <a:ext uri="{FF2B5EF4-FFF2-40B4-BE49-F238E27FC236}">
                  <a16:creationId xmlns:a16="http://schemas.microsoft.com/office/drawing/2014/main" id="{EC8635DA-1F3F-A708-3959-D53EC55CCB05}"/>
                </a:ext>
              </a:extLst>
            </p:cNvPr>
            <p:cNvSpPr/>
            <p:nvPr/>
          </p:nvSpPr>
          <p:spPr>
            <a:xfrm rot="5400000">
              <a:off x="10396441" y="484517"/>
              <a:ext cx="503208" cy="244416"/>
            </a:xfrm>
            <a:prstGeom prst="triangle">
              <a:avLst/>
            </a:prstGeom>
            <a:solidFill>
              <a:schemeClr val="bg1"/>
            </a:solidFill>
            <a:ln w="57150">
              <a:solidFill>
                <a:srgbClr val="FF4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62C740C-5E2D-453D-5F73-B22F122E4498}"/>
              </a:ext>
            </a:extLst>
          </p:cNvPr>
          <p:cNvSpPr txBox="1"/>
          <p:nvPr/>
        </p:nvSpPr>
        <p:spPr>
          <a:xfrm>
            <a:off x="756248" y="339306"/>
            <a:ext cx="57768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a:solidFill>
                  <a:schemeClr val="tx1">
                    <a:lumMod val="75000"/>
                    <a:lumOff val="25000"/>
                  </a:schemeClr>
                </a:solidFill>
                <a:latin typeface="Meiryo"/>
                <a:ea typeface="Meiryo"/>
              </a:rPr>
              <a:t>機能②　一覧タブ：残量確認</a:t>
            </a:r>
          </a:p>
        </p:txBody>
      </p:sp>
      <p:pic>
        <p:nvPicPr>
          <p:cNvPr id="11" name="画面録画 3">
            <a:hlinkClick r:id="" action="ppaction://media"/>
            <a:extLst>
              <a:ext uri="{FF2B5EF4-FFF2-40B4-BE49-F238E27FC236}">
                <a16:creationId xmlns:a16="http://schemas.microsoft.com/office/drawing/2014/main" id="{4BD03759-A1EC-C5E7-541C-493897BF18C5}"/>
              </a:ext>
            </a:extLst>
          </p:cNvPr>
          <p:cNvPicPr>
            <a:picLocks noChangeAspect="1"/>
          </p:cNvPicPr>
          <p:nvPr>
            <a:videoFile r:link="rId1"/>
            <p:extLst>
              <p:ext uri="{DAA4B4D4-6D71-4841-9C94-3DE7FCFB9230}">
                <p14:media xmlns:p14="http://schemas.microsoft.com/office/powerpoint/2010/main" r:embed="rId2">
                  <p14:trim st="1272" end="8551.1"/>
                </p14:media>
              </p:ext>
            </p:extLst>
          </p:nvPr>
        </p:nvPicPr>
        <p:blipFill rotWithShape="1">
          <a:blip r:embed="rId5"/>
          <a:srcRect l="4028" t="17892" r="23532" b="9668"/>
          <a:stretch/>
        </p:blipFill>
        <p:spPr>
          <a:xfrm>
            <a:off x="667831" y="1347351"/>
            <a:ext cx="10830506" cy="5223441"/>
          </a:xfrm>
          <a:prstGeom prst="rect">
            <a:avLst/>
          </a:prstGeom>
        </p:spPr>
      </p:pic>
      <p:pic>
        <p:nvPicPr>
          <p:cNvPr id="5" name="Picture 4">
            <a:extLst>
              <a:ext uri="{FF2B5EF4-FFF2-40B4-BE49-F238E27FC236}">
                <a16:creationId xmlns:a16="http://schemas.microsoft.com/office/drawing/2014/main" id="{6DCB3F8C-FB61-FAF9-3534-86A00EF14ADD}"/>
              </a:ext>
            </a:extLst>
          </p:cNvPr>
          <p:cNvPicPr>
            <a:picLocks noChangeAspect="1"/>
          </p:cNvPicPr>
          <p:nvPr/>
        </p:nvPicPr>
        <p:blipFill>
          <a:blip r:embed="rId6"/>
          <a:stretch>
            <a:fillRect/>
          </a:stretch>
        </p:blipFill>
        <p:spPr>
          <a:xfrm>
            <a:off x="10576969" y="-9966"/>
            <a:ext cx="1624001" cy="1610670"/>
          </a:xfrm>
          <a:prstGeom prst="rect">
            <a:avLst/>
          </a:prstGeom>
        </p:spPr>
      </p:pic>
      <p:sp>
        <p:nvSpPr>
          <p:cNvPr id="13" name="Rectangle: Rounded Corners 14">
            <a:extLst>
              <a:ext uri="{FF2B5EF4-FFF2-40B4-BE49-F238E27FC236}">
                <a16:creationId xmlns:a16="http://schemas.microsoft.com/office/drawing/2014/main" id="{A669F5FA-ABD3-029D-4563-1E7110C17570}"/>
              </a:ext>
            </a:extLst>
          </p:cNvPr>
          <p:cNvSpPr/>
          <p:nvPr/>
        </p:nvSpPr>
        <p:spPr>
          <a:xfrm>
            <a:off x="6096000" y="2641896"/>
            <a:ext cx="1947620" cy="64374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TextBox 11">
            <a:extLst>
              <a:ext uri="{FF2B5EF4-FFF2-40B4-BE49-F238E27FC236}">
                <a16:creationId xmlns:a16="http://schemas.microsoft.com/office/drawing/2014/main" id="{B97BEA17-F419-C5A0-241C-A7987ACA9583}"/>
              </a:ext>
            </a:extLst>
          </p:cNvPr>
          <p:cNvSpPr txBox="1"/>
          <p:nvPr/>
        </p:nvSpPr>
        <p:spPr>
          <a:xfrm>
            <a:off x="6974237" y="411192"/>
            <a:ext cx="326819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000">
                <a:ea typeface="游ゴシック"/>
              </a:rPr>
              <a:t>冷蔵庫の中身、丸わかり！</a:t>
            </a:r>
          </a:p>
        </p:txBody>
      </p:sp>
    </p:spTree>
    <p:extLst>
      <p:ext uri="{BB962C8B-B14F-4D97-AF65-F5344CB8AC3E}">
        <p14:creationId xmlns:p14="http://schemas.microsoft.com/office/powerpoint/2010/main" val="129152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2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C2CD"/>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6046AE-C50E-A02A-BF05-1A3557B9C238}"/>
              </a:ext>
            </a:extLst>
          </p:cNvPr>
          <p:cNvSpPr/>
          <p:nvPr/>
        </p:nvSpPr>
        <p:spPr>
          <a:xfrm>
            <a:off x="290423" y="1332780"/>
            <a:ext cx="11616903" cy="519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B45C23DC-8E36-B0E4-3182-45E3376FD67A}"/>
              </a:ext>
            </a:extLst>
          </p:cNvPr>
          <p:cNvGrpSpPr/>
          <p:nvPr/>
        </p:nvGrpSpPr>
        <p:grpSpPr>
          <a:xfrm>
            <a:off x="175403" y="139461"/>
            <a:ext cx="10350435" cy="920147"/>
            <a:chOff x="419818" y="139461"/>
            <a:chExt cx="10350435" cy="920147"/>
          </a:xfrm>
        </p:grpSpPr>
        <p:sp>
          <p:nvSpPr>
            <p:cNvPr id="107" name="Rectangle: Rounded Corners 106">
              <a:extLst>
                <a:ext uri="{FF2B5EF4-FFF2-40B4-BE49-F238E27FC236}">
                  <a16:creationId xmlns:a16="http://schemas.microsoft.com/office/drawing/2014/main" id="{C24F2AD8-1170-1C5A-8A49-100F78F3C9BC}"/>
                </a:ext>
              </a:extLst>
            </p:cNvPr>
            <p:cNvSpPr/>
            <p:nvPr/>
          </p:nvSpPr>
          <p:spPr>
            <a:xfrm>
              <a:off x="419818" y="139461"/>
              <a:ext cx="10064147" cy="920147"/>
            </a:xfrm>
            <a:prstGeom prst="roundRect">
              <a:avLst/>
            </a:prstGeom>
            <a:solidFill>
              <a:schemeClr val="bg1"/>
            </a:solidFill>
            <a:ln w="57150">
              <a:solidFill>
                <a:srgbClr val="FF4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Isosceles Triangle 112">
              <a:extLst>
                <a:ext uri="{FF2B5EF4-FFF2-40B4-BE49-F238E27FC236}">
                  <a16:creationId xmlns:a16="http://schemas.microsoft.com/office/drawing/2014/main" id="{EC8635DA-1F3F-A708-3959-D53EC55CCB05}"/>
                </a:ext>
              </a:extLst>
            </p:cNvPr>
            <p:cNvSpPr/>
            <p:nvPr/>
          </p:nvSpPr>
          <p:spPr>
            <a:xfrm rot="5400000">
              <a:off x="10396441" y="484517"/>
              <a:ext cx="503208" cy="244416"/>
            </a:xfrm>
            <a:prstGeom prst="triangle">
              <a:avLst/>
            </a:prstGeom>
            <a:solidFill>
              <a:schemeClr val="bg1"/>
            </a:solidFill>
            <a:ln w="57150">
              <a:solidFill>
                <a:srgbClr val="FF4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62C740C-5E2D-453D-5F73-B22F122E4498}"/>
              </a:ext>
            </a:extLst>
          </p:cNvPr>
          <p:cNvSpPr txBox="1"/>
          <p:nvPr/>
        </p:nvSpPr>
        <p:spPr>
          <a:xfrm>
            <a:off x="756248" y="339306"/>
            <a:ext cx="57768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a:solidFill>
                  <a:schemeClr val="tx1">
                    <a:lumMod val="75000"/>
                    <a:lumOff val="25000"/>
                  </a:schemeClr>
                </a:solidFill>
                <a:latin typeface="Meiryo"/>
                <a:ea typeface="Meiryo"/>
              </a:rPr>
              <a:t>機能②　買い替えアラート</a:t>
            </a:r>
          </a:p>
        </p:txBody>
      </p:sp>
      <p:pic>
        <p:nvPicPr>
          <p:cNvPr id="5" name="Picture 4">
            <a:extLst>
              <a:ext uri="{FF2B5EF4-FFF2-40B4-BE49-F238E27FC236}">
                <a16:creationId xmlns:a16="http://schemas.microsoft.com/office/drawing/2014/main" id="{6DCB3F8C-FB61-FAF9-3534-86A00EF14ADD}"/>
              </a:ext>
            </a:extLst>
          </p:cNvPr>
          <p:cNvPicPr>
            <a:picLocks noChangeAspect="1"/>
          </p:cNvPicPr>
          <p:nvPr/>
        </p:nvPicPr>
        <p:blipFill>
          <a:blip r:embed="rId3"/>
          <a:stretch>
            <a:fillRect/>
          </a:stretch>
        </p:blipFill>
        <p:spPr>
          <a:xfrm>
            <a:off x="10576969" y="-9966"/>
            <a:ext cx="1624001" cy="1610670"/>
          </a:xfrm>
          <a:prstGeom prst="rect">
            <a:avLst/>
          </a:prstGeom>
        </p:spPr>
      </p:pic>
      <p:pic>
        <p:nvPicPr>
          <p:cNvPr id="19" name="Picture 19">
            <a:extLst>
              <a:ext uri="{FF2B5EF4-FFF2-40B4-BE49-F238E27FC236}">
                <a16:creationId xmlns:a16="http://schemas.microsoft.com/office/drawing/2014/main" id="{8581BECE-2996-CF09-7A54-1BC9A3B4449B}"/>
              </a:ext>
            </a:extLst>
          </p:cNvPr>
          <p:cNvPicPr>
            <a:picLocks noChangeAspect="1"/>
          </p:cNvPicPr>
          <p:nvPr/>
        </p:nvPicPr>
        <p:blipFill rotWithShape="1">
          <a:blip r:embed="rId4"/>
          <a:srcRect l="39665" t="39559" r="2587" b="17510"/>
          <a:stretch/>
        </p:blipFill>
        <p:spPr>
          <a:xfrm>
            <a:off x="497457" y="1536418"/>
            <a:ext cx="11418909" cy="4765040"/>
          </a:xfrm>
          <a:prstGeom prst="rect">
            <a:avLst/>
          </a:prstGeom>
        </p:spPr>
      </p:pic>
      <p:sp>
        <p:nvSpPr>
          <p:cNvPr id="15" name="Rectangle: Rounded Corners 14">
            <a:extLst>
              <a:ext uri="{FF2B5EF4-FFF2-40B4-BE49-F238E27FC236}">
                <a16:creationId xmlns:a16="http://schemas.microsoft.com/office/drawing/2014/main" id="{49C4B024-C62E-85D8-13C7-BE827054EE82}"/>
              </a:ext>
            </a:extLst>
          </p:cNvPr>
          <p:cNvSpPr/>
          <p:nvPr/>
        </p:nvSpPr>
        <p:spPr>
          <a:xfrm>
            <a:off x="6889630" y="1835986"/>
            <a:ext cx="4873919" cy="19984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21" name="Straight Arrow Connector 20">
            <a:extLst>
              <a:ext uri="{FF2B5EF4-FFF2-40B4-BE49-F238E27FC236}">
                <a16:creationId xmlns:a16="http://schemas.microsoft.com/office/drawing/2014/main" id="{8C87D838-C39F-6DD2-EBE4-837ADDAA1E92}"/>
              </a:ext>
            </a:extLst>
          </p:cNvPr>
          <p:cNvCxnSpPr>
            <a:cxnSpLocks/>
          </p:cNvCxnSpPr>
          <p:nvPr/>
        </p:nvCxnSpPr>
        <p:spPr>
          <a:xfrm>
            <a:off x="2973385" y="2061275"/>
            <a:ext cx="3896116" cy="7178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楕円 1">
            <a:extLst>
              <a:ext uri="{FF2B5EF4-FFF2-40B4-BE49-F238E27FC236}">
                <a16:creationId xmlns:a16="http://schemas.microsoft.com/office/drawing/2014/main" id="{F7B046C1-D199-C20A-95C3-9E494057BF77}"/>
              </a:ext>
            </a:extLst>
          </p:cNvPr>
          <p:cNvSpPr/>
          <p:nvPr/>
        </p:nvSpPr>
        <p:spPr>
          <a:xfrm>
            <a:off x="2058985" y="1480161"/>
            <a:ext cx="914400" cy="9144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TextBox 11">
            <a:extLst>
              <a:ext uri="{FF2B5EF4-FFF2-40B4-BE49-F238E27FC236}">
                <a16:creationId xmlns:a16="http://schemas.microsoft.com/office/drawing/2014/main" id="{BF271E86-B051-B517-BDFF-2883AFCCF87D}"/>
              </a:ext>
            </a:extLst>
          </p:cNvPr>
          <p:cNvSpPr txBox="1"/>
          <p:nvPr/>
        </p:nvSpPr>
        <p:spPr>
          <a:xfrm>
            <a:off x="6974237" y="411192"/>
            <a:ext cx="326819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000">
                <a:ea typeface="游ゴシック"/>
              </a:rPr>
              <a:t>冷蔵庫の中身、丸わかり！</a:t>
            </a:r>
          </a:p>
        </p:txBody>
      </p:sp>
    </p:spTree>
    <p:extLst>
      <p:ext uri="{BB962C8B-B14F-4D97-AF65-F5344CB8AC3E}">
        <p14:creationId xmlns:p14="http://schemas.microsoft.com/office/powerpoint/2010/main" val="796846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EBA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45C23DC-8E36-B0E4-3182-45E3376FD67A}"/>
              </a:ext>
            </a:extLst>
          </p:cNvPr>
          <p:cNvGrpSpPr/>
          <p:nvPr/>
        </p:nvGrpSpPr>
        <p:grpSpPr>
          <a:xfrm>
            <a:off x="175403" y="139461"/>
            <a:ext cx="10350435" cy="920147"/>
            <a:chOff x="419818" y="139461"/>
            <a:chExt cx="10350435" cy="920147"/>
          </a:xfrm>
        </p:grpSpPr>
        <p:sp>
          <p:nvSpPr>
            <p:cNvPr id="107" name="Rectangle: Rounded Corners 106">
              <a:extLst>
                <a:ext uri="{FF2B5EF4-FFF2-40B4-BE49-F238E27FC236}">
                  <a16:creationId xmlns:a16="http://schemas.microsoft.com/office/drawing/2014/main" id="{C24F2AD8-1170-1C5A-8A49-100F78F3C9BC}"/>
                </a:ext>
              </a:extLst>
            </p:cNvPr>
            <p:cNvSpPr/>
            <p:nvPr/>
          </p:nvSpPr>
          <p:spPr>
            <a:xfrm>
              <a:off x="419818" y="139461"/>
              <a:ext cx="10064147" cy="920147"/>
            </a:xfrm>
            <a:prstGeom prst="roundRect">
              <a:avLst/>
            </a:prstGeom>
            <a:solidFill>
              <a:schemeClr val="bg1"/>
            </a:solidFill>
            <a:ln w="57150">
              <a:solidFill>
                <a:srgbClr val="FFAB4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FFAB45"/>
                </a:solidFill>
                <a:ea typeface="游ゴシック"/>
              </a:endParaRPr>
            </a:p>
          </p:txBody>
        </p:sp>
        <p:sp>
          <p:nvSpPr>
            <p:cNvPr id="113" name="Isosceles Triangle 112">
              <a:extLst>
                <a:ext uri="{FF2B5EF4-FFF2-40B4-BE49-F238E27FC236}">
                  <a16:creationId xmlns:a16="http://schemas.microsoft.com/office/drawing/2014/main" id="{EC8635DA-1F3F-A708-3959-D53EC55CCB05}"/>
                </a:ext>
              </a:extLst>
            </p:cNvPr>
            <p:cNvSpPr/>
            <p:nvPr/>
          </p:nvSpPr>
          <p:spPr>
            <a:xfrm rot="5400000">
              <a:off x="10396441" y="484517"/>
              <a:ext cx="503208" cy="244416"/>
            </a:xfrm>
            <a:prstGeom prst="triangle">
              <a:avLst/>
            </a:prstGeom>
            <a:solidFill>
              <a:schemeClr val="bg1"/>
            </a:solidFill>
            <a:ln w="57150">
              <a:solidFill>
                <a:srgbClr val="FFAB4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FFAB45"/>
                </a:solidFill>
                <a:ea typeface="游ゴシック"/>
              </a:endParaRPr>
            </a:p>
          </p:txBody>
        </p:sp>
      </p:grpSp>
      <p:sp>
        <p:nvSpPr>
          <p:cNvPr id="7" name="TextBox 6">
            <a:extLst>
              <a:ext uri="{FF2B5EF4-FFF2-40B4-BE49-F238E27FC236}">
                <a16:creationId xmlns:a16="http://schemas.microsoft.com/office/drawing/2014/main" id="{B3B14F45-D9F8-089A-2ED7-860C4642BDBA}"/>
              </a:ext>
            </a:extLst>
          </p:cNvPr>
          <p:cNvSpPr txBox="1"/>
          <p:nvPr/>
        </p:nvSpPr>
        <p:spPr>
          <a:xfrm>
            <a:off x="756248" y="339306"/>
            <a:ext cx="448285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a:solidFill>
                  <a:schemeClr val="tx1">
                    <a:lumMod val="75000"/>
                    <a:lumOff val="25000"/>
                  </a:schemeClr>
                </a:solidFill>
                <a:latin typeface="Meiryo"/>
                <a:ea typeface="Meiryo"/>
              </a:rPr>
              <a:t>機能③　賞味期限アラート</a:t>
            </a:r>
          </a:p>
        </p:txBody>
      </p:sp>
      <p:sp>
        <p:nvSpPr>
          <p:cNvPr id="2" name="TextBox 1">
            <a:extLst>
              <a:ext uri="{FF2B5EF4-FFF2-40B4-BE49-F238E27FC236}">
                <a16:creationId xmlns:a16="http://schemas.microsoft.com/office/drawing/2014/main" id="{0F1FF449-34C6-4727-F60D-D2A1C32E1C8C}"/>
              </a:ext>
            </a:extLst>
          </p:cNvPr>
          <p:cNvSpPr txBox="1"/>
          <p:nvPr/>
        </p:nvSpPr>
        <p:spPr>
          <a:xfrm>
            <a:off x="5572664" y="439947"/>
            <a:ext cx="456912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000">
                <a:latin typeface="Meiryo"/>
                <a:ea typeface="Meiryo"/>
              </a:rPr>
              <a:t>これでもう腐らせません！！</a:t>
            </a:r>
            <a:endParaRPr lang="en-US" sz="2000">
              <a:latin typeface="Meiryo"/>
              <a:ea typeface="Meiryo"/>
            </a:endParaRPr>
          </a:p>
        </p:txBody>
      </p:sp>
      <p:pic>
        <p:nvPicPr>
          <p:cNvPr id="10" name="Picture 6">
            <a:extLst>
              <a:ext uri="{FF2B5EF4-FFF2-40B4-BE49-F238E27FC236}">
                <a16:creationId xmlns:a16="http://schemas.microsoft.com/office/drawing/2014/main" id="{C0475135-C9CE-6818-C030-C581ACE9EB76}"/>
              </a:ext>
            </a:extLst>
          </p:cNvPr>
          <p:cNvPicPr>
            <a:picLocks noChangeAspect="1"/>
          </p:cNvPicPr>
          <p:nvPr/>
        </p:nvPicPr>
        <p:blipFill rotWithShape="1">
          <a:blip r:embed="rId3"/>
          <a:srcRect l="14194" t="32664" r="36322" b="36177"/>
          <a:stretch/>
        </p:blipFill>
        <p:spPr>
          <a:xfrm>
            <a:off x="1013224" y="1282149"/>
            <a:ext cx="10169333" cy="3627339"/>
          </a:xfrm>
          <a:prstGeom prst="rect">
            <a:avLst/>
          </a:prstGeom>
        </p:spPr>
      </p:pic>
      <p:pic>
        <p:nvPicPr>
          <p:cNvPr id="6" name="Picture 2">
            <a:extLst>
              <a:ext uri="{FF2B5EF4-FFF2-40B4-BE49-F238E27FC236}">
                <a16:creationId xmlns:a16="http://schemas.microsoft.com/office/drawing/2014/main" id="{47F121DB-138C-3579-6A08-8836291916AA}"/>
              </a:ext>
            </a:extLst>
          </p:cNvPr>
          <p:cNvPicPr>
            <a:picLocks noChangeAspect="1"/>
          </p:cNvPicPr>
          <p:nvPr/>
        </p:nvPicPr>
        <p:blipFill>
          <a:blip r:embed="rId4"/>
          <a:stretch>
            <a:fillRect/>
          </a:stretch>
        </p:blipFill>
        <p:spPr>
          <a:xfrm>
            <a:off x="10529832" y="-4477"/>
            <a:ext cx="1565692" cy="1580069"/>
          </a:xfrm>
          <a:prstGeom prst="rect">
            <a:avLst/>
          </a:prstGeom>
        </p:spPr>
      </p:pic>
      <p:sp>
        <p:nvSpPr>
          <p:cNvPr id="24" name="Flowchart: Connector 23">
            <a:extLst>
              <a:ext uri="{FF2B5EF4-FFF2-40B4-BE49-F238E27FC236}">
                <a16:creationId xmlns:a16="http://schemas.microsoft.com/office/drawing/2014/main" id="{5643890A-4E1A-CDD2-0E2C-BAAFE735B15B}"/>
              </a:ext>
            </a:extLst>
          </p:cNvPr>
          <p:cNvSpPr/>
          <p:nvPr/>
        </p:nvSpPr>
        <p:spPr>
          <a:xfrm>
            <a:off x="859499" y="1751761"/>
            <a:ext cx="3982527" cy="3709358"/>
          </a:xfrm>
          <a:prstGeom prst="flowChartConnector">
            <a:avLst/>
          </a:prstGeom>
          <a:solidFill>
            <a:schemeClr val="accent4"/>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latin typeface="Meiryo"/>
                <a:ea typeface="游ゴシック"/>
              </a:rPr>
              <a:t>73.1％</a:t>
            </a:r>
            <a:endParaRPr lang="en-US" sz="6000" b="1">
              <a:latin typeface="Meiryo"/>
            </a:endParaRPr>
          </a:p>
        </p:txBody>
      </p:sp>
      <p:sp>
        <p:nvSpPr>
          <p:cNvPr id="28" name="Flowchart: Connector 27">
            <a:extLst>
              <a:ext uri="{FF2B5EF4-FFF2-40B4-BE49-F238E27FC236}">
                <a16:creationId xmlns:a16="http://schemas.microsoft.com/office/drawing/2014/main" id="{92E9BB0E-D9C7-AE53-4D00-CDDA3A07ED19}"/>
              </a:ext>
            </a:extLst>
          </p:cNvPr>
          <p:cNvSpPr/>
          <p:nvPr/>
        </p:nvSpPr>
        <p:spPr>
          <a:xfrm>
            <a:off x="7130879" y="1245604"/>
            <a:ext cx="4341960" cy="4140678"/>
          </a:xfrm>
          <a:prstGeom prst="flowChartConnector">
            <a:avLst/>
          </a:prstGeom>
          <a:solidFill>
            <a:srgbClr val="FF4D0D"/>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0" b="1">
                <a:latin typeface="Meiryo"/>
                <a:ea typeface="游ゴシック"/>
              </a:rPr>
              <a:t>92.3％</a:t>
            </a:r>
          </a:p>
        </p:txBody>
      </p:sp>
      <p:sp>
        <p:nvSpPr>
          <p:cNvPr id="20" name="Speech Bubble: Rectangle with Corners Rounded 19">
            <a:extLst>
              <a:ext uri="{FF2B5EF4-FFF2-40B4-BE49-F238E27FC236}">
                <a16:creationId xmlns:a16="http://schemas.microsoft.com/office/drawing/2014/main" id="{213151C6-F4E7-8FF4-47B6-173A18492AB4}"/>
              </a:ext>
            </a:extLst>
          </p:cNvPr>
          <p:cNvSpPr/>
          <p:nvPr/>
        </p:nvSpPr>
        <p:spPr>
          <a:xfrm rot="5400000">
            <a:off x="9820756" y="3999557"/>
            <a:ext cx="1107056" cy="3278039"/>
          </a:xfrm>
          <a:prstGeom prst="wedgeRoundRectCallou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peech Bubble: Rectangle with Corners Rounded 20">
            <a:extLst>
              <a:ext uri="{FF2B5EF4-FFF2-40B4-BE49-F238E27FC236}">
                <a16:creationId xmlns:a16="http://schemas.microsoft.com/office/drawing/2014/main" id="{50CEB61C-4A51-38CA-512A-CE9330FFD690}"/>
              </a:ext>
            </a:extLst>
          </p:cNvPr>
          <p:cNvSpPr/>
          <p:nvPr/>
        </p:nvSpPr>
        <p:spPr>
          <a:xfrm rot="5400000">
            <a:off x="9792001" y="3927671"/>
            <a:ext cx="948905" cy="3263661"/>
          </a:xfrm>
          <a:prstGeom prst="wedgeRoundRectCallo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2BCA34F-806B-FAAA-7FED-D3011D9C8402}"/>
              </a:ext>
            </a:extLst>
          </p:cNvPr>
          <p:cNvSpPr txBox="1"/>
          <p:nvPr/>
        </p:nvSpPr>
        <p:spPr>
          <a:xfrm>
            <a:off x="8876702" y="5327216"/>
            <a:ext cx="297323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b="1">
                <a:solidFill>
                  <a:schemeClr val="tx1">
                    <a:lumMod val="75000"/>
                    <a:lumOff val="25000"/>
                  </a:schemeClr>
                </a:solidFill>
                <a:latin typeface="Meiryo"/>
                <a:ea typeface="Meiryo"/>
              </a:rPr>
              <a:t>お知らせが欲しい！</a:t>
            </a:r>
          </a:p>
        </p:txBody>
      </p:sp>
      <p:grpSp>
        <p:nvGrpSpPr>
          <p:cNvPr id="23" name="Group 22">
            <a:extLst>
              <a:ext uri="{FF2B5EF4-FFF2-40B4-BE49-F238E27FC236}">
                <a16:creationId xmlns:a16="http://schemas.microsoft.com/office/drawing/2014/main" id="{663C5655-945A-F007-3340-D9CE66C653A0}"/>
              </a:ext>
            </a:extLst>
          </p:cNvPr>
          <p:cNvGrpSpPr/>
          <p:nvPr/>
        </p:nvGrpSpPr>
        <p:grpSpPr>
          <a:xfrm>
            <a:off x="-300195" y="4025792"/>
            <a:ext cx="6144534" cy="3157267"/>
            <a:chOff x="-313426" y="4222631"/>
            <a:chExt cx="6144534" cy="3157267"/>
          </a:xfrm>
        </p:grpSpPr>
        <p:pic>
          <p:nvPicPr>
            <p:cNvPr id="11" name="Graphic 11" descr="ユーザー 単色塗りつぶし">
              <a:extLst>
                <a:ext uri="{FF2B5EF4-FFF2-40B4-BE49-F238E27FC236}">
                  <a16:creationId xmlns:a16="http://schemas.microsoft.com/office/drawing/2014/main" id="{A2A7D01F-5072-2469-3014-CD5B40AC19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426" y="4222631"/>
              <a:ext cx="3171645" cy="3157267"/>
            </a:xfrm>
            <a:prstGeom prst="rect">
              <a:avLst/>
            </a:prstGeom>
          </p:spPr>
        </p:pic>
        <p:sp>
          <p:nvSpPr>
            <p:cNvPr id="18" name="Speech Bubble: Rectangle with Corners Rounded 17">
              <a:extLst>
                <a:ext uri="{FF2B5EF4-FFF2-40B4-BE49-F238E27FC236}">
                  <a16:creationId xmlns:a16="http://schemas.microsoft.com/office/drawing/2014/main" id="{1953B794-4CC7-BE2F-985A-8A7896AAF2E3}"/>
                </a:ext>
              </a:extLst>
            </p:cNvPr>
            <p:cNvSpPr/>
            <p:nvPr/>
          </p:nvSpPr>
          <p:spPr>
            <a:xfrm rot="5400000">
              <a:off x="3624183" y="4210774"/>
              <a:ext cx="1135811" cy="3278039"/>
            </a:xfrm>
            <a:prstGeom prst="wedgeRoundRectCallou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peech Bubble: Rectangle with Corners Rounded 16">
              <a:extLst>
                <a:ext uri="{FF2B5EF4-FFF2-40B4-BE49-F238E27FC236}">
                  <a16:creationId xmlns:a16="http://schemas.microsoft.com/office/drawing/2014/main" id="{A1DA6C8D-B1AB-574D-4582-0753EBABA669}"/>
                </a:ext>
              </a:extLst>
            </p:cNvPr>
            <p:cNvSpPr/>
            <p:nvPr/>
          </p:nvSpPr>
          <p:spPr>
            <a:xfrm rot="5400000">
              <a:off x="3644870" y="4124510"/>
              <a:ext cx="948905" cy="3263661"/>
            </a:xfrm>
            <a:prstGeom prst="wedgeRoundRectCallo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4E2ED38-8AB5-5D14-1529-A239531412F2}"/>
                </a:ext>
              </a:extLst>
            </p:cNvPr>
            <p:cNvSpPr txBox="1"/>
            <p:nvPr/>
          </p:nvSpPr>
          <p:spPr>
            <a:xfrm>
              <a:off x="2694507" y="5552810"/>
              <a:ext cx="297323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b="1">
                  <a:solidFill>
                    <a:schemeClr val="tx1">
                      <a:lumMod val="75000"/>
                      <a:lumOff val="25000"/>
                    </a:schemeClr>
                  </a:solidFill>
                  <a:latin typeface="Meiryo"/>
                  <a:ea typeface="Meiryo"/>
                </a:rPr>
                <a:t>腐らせたことがある</a:t>
              </a:r>
              <a:endParaRPr lang="en-US" sz="2400" b="1">
                <a:solidFill>
                  <a:schemeClr val="tx1">
                    <a:lumMod val="75000"/>
                    <a:lumOff val="25000"/>
                  </a:schemeClr>
                </a:solidFill>
                <a:latin typeface="Meiryo"/>
                <a:ea typeface="Meiryo"/>
              </a:endParaRPr>
            </a:p>
          </p:txBody>
        </p:sp>
      </p:grpSp>
      <p:pic>
        <p:nvPicPr>
          <p:cNvPr id="12" name="Graphic 15" descr="ユーザー 枠線">
            <a:extLst>
              <a:ext uri="{FF2B5EF4-FFF2-40B4-BE49-F238E27FC236}">
                <a16:creationId xmlns:a16="http://schemas.microsoft.com/office/drawing/2014/main" id="{C9201139-10FA-DC4B-9ED1-E140F911D8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41689" y="3877389"/>
            <a:ext cx="3171645" cy="3157267"/>
          </a:xfrm>
          <a:prstGeom prst="rect">
            <a:avLst/>
          </a:prstGeom>
        </p:spPr>
      </p:pic>
    </p:spTree>
    <p:extLst>
      <p:ext uri="{BB962C8B-B14F-4D97-AF65-F5344CB8AC3E}">
        <p14:creationId xmlns:p14="http://schemas.microsoft.com/office/powerpoint/2010/main" val="287938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animBg="1"/>
      <p:bldP spid="20" grpId="0" animBg="1"/>
      <p:bldP spid="21" grpId="0" animBg="1"/>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EBA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45C23DC-8E36-B0E4-3182-45E3376FD67A}"/>
              </a:ext>
            </a:extLst>
          </p:cNvPr>
          <p:cNvGrpSpPr/>
          <p:nvPr/>
        </p:nvGrpSpPr>
        <p:grpSpPr>
          <a:xfrm>
            <a:off x="175403" y="139461"/>
            <a:ext cx="10350435" cy="920147"/>
            <a:chOff x="419818" y="139461"/>
            <a:chExt cx="10350435" cy="920147"/>
          </a:xfrm>
        </p:grpSpPr>
        <p:sp>
          <p:nvSpPr>
            <p:cNvPr id="107" name="Rectangle: Rounded Corners 106">
              <a:extLst>
                <a:ext uri="{FF2B5EF4-FFF2-40B4-BE49-F238E27FC236}">
                  <a16:creationId xmlns:a16="http://schemas.microsoft.com/office/drawing/2014/main" id="{C24F2AD8-1170-1C5A-8A49-100F78F3C9BC}"/>
                </a:ext>
              </a:extLst>
            </p:cNvPr>
            <p:cNvSpPr/>
            <p:nvPr/>
          </p:nvSpPr>
          <p:spPr>
            <a:xfrm>
              <a:off x="419818" y="139461"/>
              <a:ext cx="10064147" cy="920147"/>
            </a:xfrm>
            <a:prstGeom prst="roundRect">
              <a:avLst/>
            </a:prstGeom>
            <a:solidFill>
              <a:schemeClr val="bg1"/>
            </a:solidFill>
            <a:ln w="57150">
              <a:solidFill>
                <a:srgbClr val="FFAB4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FFAB45"/>
                </a:solidFill>
                <a:ea typeface="游ゴシック"/>
              </a:endParaRPr>
            </a:p>
          </p:txBody>
        </p:sp>
        <p:sp>
          <p:nvSpPr>
            <p:cNvPr id="113" name="Isosceles Triangle 112">
              <a:extLst>
                <a:ext uri="{FF2B5EF4-FFF2-40B4-BE49-F238E27FC236}">
                  <a16:creationId xmlns:a16="http://schemas.microsoft.com/office/drawing/2014/main" id="{EC8635DA-1F3F-A708-3959-D53EC55CCB05}"/>
                </a:ext>
              </a:extLst>
            </p:cNvPr>
            <p:cNvSpPr/>
            <p:nvPr/>
          </p:nvSpPr>
          <p:spPr>
            <a:xfrm rot="5400000">
              <a:off x="10396441" y="484517"/>
              <a:ext cx="503208" cy="244416"/>
            </a:xfrm>
            <a:prstGeom prst="triangle">
              <a:avLst/>
            </a:prstGeom>
            <a:solidFill>
              <a:schemeClr val="bg1"/>
            </a:solidFill>
            <a:ln w="57150">
              <a:solidFill>
                <a:srgbClr val="FFAB4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rgbClr val="FFAB45"/>
                </a:solidFill>
                <a:ea typeface="游ゴシック"/>
              </a:endParaRPr>
            </a:p>
          </p:txBody>
        </p:sp>
      </p:grpSp>
      <p:sp>
        <p:nvSpPr>
          <p:cNvPr id="7" name="TextBox 6">
            <a:extLst>
              <a:ext uri="{FF2B5EF4-FFF2-40B4-BE49-F238E27FC236}">
                <a16:creationId xmlns:a16="http://schemas.microsoft.com/office/drawing/2014/main" id="{B3B14F45-D9F8-089A-2ED7-860C4642BDBA}"/>
              </a:ext>
            </a:extLst>
          </p:cNvPr>
          <p:cNvSpPr txBox="1"/>
          <p:nvPr/>
        </p:nvSpPr>
        <p:spPr>
          <a:xfrm>
            <a:off x="756248" y="339306"/>
            <a:ext cx="448285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a:solidFill>
                  <a:schemeClr val="tx1">
                    <a:lumMod val="75000"/>
                    <a:lumOff val="25000"/>
                  </a:schemeClr>
                </a:solidFill>
                <a:latin typeface="Meiryo"/>
                <a:ea typeface="Meiryo"/>
              </a:rPr>
              <a:t>機能③　賞味期限アラート</a:t>
            </a:r>
          </a:p>
        </p:txBody>
      </p:sp>
      <p:sp>
        <p:nvSpPr>
          <p:cNvPr id="2" name="TextBox 1">
            <a:extLst>
              <a:ext uri="{FF2B5EF4-FFF2-40B4-BE49-F238E27FC236}">
                <a16:creationId xmlns:a16="http://schemas.microsoft.com/office/drawing/2014/main" id="{0F1FF449-34C6-4727-F60D-D2A1C32E1C8C}"/>
              </a:ext>
            </a:extLst>
          </p:cNvPr>
          <p:cNvSpPr txBox="1"/>
          <p:nvPr/>
        </p:nvSpPr>
        <p:spPr>
          <a:xfrm>
            <a:off x="5572664" y="439947"/>
            <a:ext cx="456912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000">
                <a:latin typeface="Meiryo"/>
                <a:ea typeface="Meiryo"/>
              </a:rPr>
              <a:t>これでもう腐らせません！！</a:t>
            </a:r>
            <a:endParaRPr lang="en-US" sz="2000">
              <a:latin typeface="Meiryo"/>
              <a:ea typeface="Meiryo"/>
            </a:endParaRPr>
          </a:p>
        </p:txBody>
      </p:sp>
      <p:pic>
        <p:nvPicPr>
          <p:cNvPr id="8" name="画面録画 7">
            <a:hlinkClick r:id="" action="ppaction://media"/>
            <a:extLst>
              <a:ext uri="{FF2B5EF4-FFF2-40B4-BE49-F238E27FC236}">
                <a16:creationId xmlns:a16="http://schemas.microsoft.com/office/drawing/2014/main" id="{AA88B717-654F-B566-4CC0-F6D16E7A3EB5}"/>
              </a:ext>
            </a:extLst>
          </p:cNvPr>
          <p:cNvPicPr>
            <a:picLocks noChangeAspect="1"/>
          </p:cNvPicPr>
          <p:nvPr>
            <a:videoFile r:link="rId1"/>
            <p:extLst>
              <p:ext uri="{DAA4B4D4-6D71-4841-9C94-3DE7FCFB9230}">
                <p14:media xmlns:p14="http://schemas.microsoft.com/office/powerpoint/2010/main" r:embed="rId2">
                  <p14:trim st="1552" end="2749.1564"/>
                </p14:media>
              </p:ext>
            </p:extLst>
          </p:nvPr>
        </p:nvPicPr>
        <p:blipFill>
          <a:blip r:embed="rId5"/>
          <a:stretch>
            <a:fillRect/>
          </a:stretch>
        </p:blipFill>
        <p:spPr>
          <a:xfrm>
            <a:off x="96476" y="1179480"/>
            <a:ext cx="11612268" cy="5624692"/>
          </a:xfrm>
          <a:prstGeom prst="rect">
            <a:avLst/>
          </a:prstGeom>
        </p:spPr>
      </p:pic>
      <p:pic>
        <p:nvPicPr>
          <p:cNvPr id="6" name="Picture 2">
            <a:extLst>
              <a:ext uri="{FF2B5EF4-FFF2-40B4-BE49-F238E27FC236}">
                <a16:creationId xmlns:a16="http://schemas.microsoft.com/office/drawing/2014/main" id="{47F121DB-138C-3579-6A08-8836291916AA}"/>
              </a:ext>
            </a:extLst>
          </p:cNvPr>
          <p:cNvPicPr>
            <a:picLocks noChangeAspect="1"/>
          </p:cNvPicPr>
          <p:nvPr/>
        </p:nvPicPr>
        <p:blipFill>
          <a:blip r:embed="rId6"/>
          <a:stretch>
            <a:fillRect/>
          </a:stretch>
        </p:blipFill>
        <p:spPr>
          <a:xfrm>
            <a:off x="10529832" y="-4477"/>
            <a:ext cx="1565692" cy="1580069"/>
          </a:xfrm>
          <a:prstGeom prst="rect">
            <a:avLst/>
          </a:prstGeom>
        </p:spPr>
      </p:pic>
      <p:pic>
        <p:nvPicPr>
          <p:cNvPr id="9" name="図 8">
            <a:extLst>
              <a:ext uri="{FF2B5EF4-FFF2-40B4-BE49-F238E27FC236}">
                <a16:creationId xmlns:a16="http://schemas.microsoft.com/office/drawing/2014/main" id="{75896885-0B9B-1301-A858-2348285E259C}"/>
              </a:ext>
            </a:extLst>
          </p:cNvPr>
          <p:cNvPicPr>
            <a:picLocks noChangeAspect="1"/>
          </p:cNvPicPr>
          <p:nvPr/>
        </p:nvPicPr>
        <p:blipFill>
          <a:blip r:embed="rId7"/>
          <a:stretch>
            <a:fillRect/>
          </a:stretch>
        </p:blipFill>
        <p:spPr>
          <a:xfrm>
            <a:off x="4743450" y="3428999"/>
            <a:ext cx="2743200" cy="2671763"/>
          </a:xfrm>
          <a:prstGeom prst="rect">
            <a:avLst/>
          </a:prstGeom>
        </p:spPr>
      </p:pic>
      <p:pic>
        <p:nvPicPr>
          <p:cNvPr id="14" name="図 13">
            <a:extLst>
              <a:ext uri="{FF2B5EF4-FFF2-40B4-BE49-F238E27FC236}">
                <a16:creationId xmlns:a16="http://schemas.microsoft.com/office/drawing/2014/main" id="{AED8274C-DA50-6B65-396D-E514F9CEF80E}"/>
              </a:ext>
            </a:extLst>
          </p:cNvPr>
          <p:cNvPicPr>
            <a:picLocks noChangeAspect="1"/>
          </p:cNvPicPr>
          <p:nvPr/>
        </p:nvPicPr>
        <p:blipFill>
          <a:blip r:embed="rId7"/>
          <a:stretch>
            <a:fillRect/>
          </a:stretch>
        </p:blipFill>
        <p:spPr>
          <a:xfrm>
            <a:off x="8518294" y="2075068"/>
            <a:ext cx="2963548" cy="1239631"/>
          </a:xfrm>
          <a:prstGeom prst="rect">
            <a:avLst/>
          </a:prstGeom>
        </p:spPr>
      </p:pic>
      <p:cxnSp>
        <p:nvCxnSpPr>
          <p:cNvPr id="16" name="Straight Arrow Connector 20">
            <a:extLst>
              <a:ext uri="{FF2B5EF4-FFF2-40B4-BE49-F238E27FC236}">
                <a16:creationId xmlns:a16="http://schemas.microsoft.com/office/drawing/2014/main" id="{394905B3-75FE-1506-62D6-A42768C2BA98}"/>
              </a:ext>
            </a:extLst>
          </p:cNvPr>
          <p:cNvCxnSpPr>
            <a:cxnSpLocks/>
          </p:cNvCxnSpPr>
          <p:nvPr/>
        </p:nvCxnSpPr>
        <p:spPr>
          <a:xfrm flipV="1">
            <a:off x="7329488" y="2847159"/>
            <a:ext cx="1188806" cy="69614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24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2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F6E172A-386D-B223-DB8B-013BEA68CEE1}"/>
              </a:ext>
            </a:extLst>
          </p:cNvPr>
          <p:cNvGrpSpPr/>
          <p:nvPr/>
        </p:nvGrpSpPr>
        <p:grpSpPr>
          <a:xfrm>
            <a:off x="7851474" y="2783454"/>
            <a:ext cx="2674187" cy="1380226"/>
            <a:chOff x="9432984" y="123644"/>
            <a:chExt cx="2674187" cy="1380226"/>
          </a:xfrm>
        </p:grpSpPr>
        <p:sp>
          <p:nvSpPr>
            <p:cNvPr id="14" name="Flowchart: Connector 13">
              <a:extLst>
                <a:ext uri="{FF2B5EF4-FFF2-40B4-BE49-F238E27FC236}">
                  <a16:creationId xmlns:a16="http://schemas.microsoft.com/office/drawing/2014/main" id="{C63F2E53-CD07-1CD5-6C33-E1C7ABEC297D}"/>
                </a:ext>
              </a:extLst>
            </p:cNvPr>
            <p:cNvSpPr/>
            <p:nvPr/>
          </p:nvSpPr>
          <p:spPr>
            <a:xfrm>
              <a:off x="10770078" y="123645"/>
              <a:ext cx="1337093" cy="138022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7DECF1E8-C3AB-47CC-7DAE-D0B6688C5AAD}"/>
                </a:ext>
              </a:extLst>
            </p:cNvPr>
            <p:cNvSpPr/>
            <p:nvPr/>
          </p:nvSpPr>
          <p:spPr>
            <a:xfrm>
              <a:off x="9432984" y="123644"/>
              <a:ext cx="1337093" cy="1380225"/>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B45C23DC-8E36-B0E4-3182-45E3376FD67A}"/>
              </a:ext>
            </a:extLst>
          </p:cNvPr>
          <p:cNvGrpSpPr/>
          <p:nvPr/>
        </p:nvGrpSpPr>
        <p:grpSpPr>
          <a:xfrm>
            <a:off x="175403" y="139461"/>
            <a:ext cx="10350435" cy="920147"/>
            <a:chOff x="419818" y="139461"/>
            <a:chExt cx="10350435" cy="920147"/>
          </a:xfrm>
        </p:grpSpPr>
        <p:sp>
          <p:nvSpPr>
            <p:cNvPr id="107" name="Rectangle: Rounded Corners 106">
              <a:extLst>
                <a:ext uri="{FF2B5EF4-FFF2-40B4-BE49-F238E27FC236}">
                  <a16:creationId xmlns:a16="http://schemas.microsoft.com/office/drawing/2014/main" id="{C24F2AD8-1170-1C5A-8A49-100F78F3C9BC}"/>
                </a:ext>
              </a:extLst>
            </p:cNvPr>
            <p:cNvSpPr/>
            <p:nvPr/>
          </p:nvSpPr>
          <p:spPr>
            <a:xfrm>
              <a:off x="419818" y="139461"/>
              <a:ext cx="10064147" cy="920147"/>
            </a:xfrm>
            <a:prstGeom prst="roundRect">
              <a:avLst/>
            </a:prstGeom>
            <a:solidFill>
              <a:schemeClr val="bg1"/>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Isosceles Triangle 112">
              <a:extLst>
                <a:ext uri="{FF2B5EF4-FFF2-40B4-BE49-F238E27FC236}">
                  <a16:creationId xmlns:a16="http://schemas.microsoft.com/office/drawing/2014/main" id="{EC8635DA-1F3F-A708-3959-D53EC55CCB05}"/>
                </a:ext>
              </a:extLst>
            </p:cNvPr>
            <p:cNvSpPr/>
            <p:nvPr/>
          </p:nvSpPr>
          <p:spPr>
            <a:xfrm rot="5400000">
              <a:off x="10396441" y="484517"/>
              <a:ext cx="503208" cy="244416"/>
            </a:xfrm>
            <a:prstGeom prst="triangle">
              <a:avLst/>
            </a:prstGeom>
            <a:solidFill>
              <a:schemeClr val="bg1"/>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AE136D7C-C79F-FDFD-176E-7F6D8DA65EDE}"/>
              </a:ext>
            </a:extLst>
          </p:cNvPr>
          <p:cNvSpPr txBox="1"/>
          <p:nvPr/>
        </p:nvSpPr>
        <p:spPr>
          <a:xfrm>
            <a:off x="5428891" y="2855343"/>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b="1">
                <a:ea typeface="游ゴシック"/>
              </a:rPr>
              <a:t>動画</a:t>
            </a:r>
            <a:endParaRPr lang="en-US" sz="3200" b="1">
              <a:ea typeface="游ゴシック"/>
            </a:endParaRPr>
          </a:p>
        </p:txBody>
      </p:sp>
      <p:sp>
        <p:nvSpPr>
          <p:cNvPr id="7" name="TextBox 6">
            <a:extLst>
              <a:ext uri="{FF2B5EF4-FFF2-40B4-BE49-F238E27FC236}">
                <a16:creationId xmlns:a16="http://schemas.microsoft.com/office/drawing/2014/main" id="{1FA1E29F-28B9-73DB-D24D-CE54374FFEB5}"/>
              </a:ext>
            </a:extLst>
          </p:cNvPr>
          <p:cNvSpPr txBox="1"/>
          <p:nvPr/>
        </p:nvSpPr>
        <p:spPr>
          <a:xfrm>
            <a:off x="310551" y="368060"/>
            <a:ext cx="590621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b="1">
                <a:solidFill>
                  <a:schemeClr val="tx1">
                    <a:lumMod val="75000"/>
                    <a:lumOff val="25000"/>
                  </a:schemeClr>
                </a:solidFill>
                <a:latin typeface="Meiryo"/>
                <a:ea typeface="Meiryo"/>
              </a:rPr>
              <a:t>機能④　ページ共有</a:t>
            </a:r>
          </a:p>
        </p:txBody>
      </p:sp>
      <p:sp>
        <p:nvSpPr>
          <p:cNvPr id="8" name="TextBox 7">
            <a:extLst>
              <a:ext uri="{FF2B5EF4-FFF2-40B4-BE49-F238E27FC236}">
                <a16:creationId xmlns:a16="http://schemas.microsoft.com/office/drawing/2014/main" id="{F7F3D2D4-CA46-34C6-5C64-55607AD4CFAF}"/>
              </a:ext>
            </a:extLst>
          </p:cNvPr>
          <p:cNvSpPr txBox="1"/>
          <p:nvPr/>
        </p:nvSpPr>
        <p:spPr>
          <a:xfrm>
            <a:off x="5371380" y="411193"/>
            <a:ext cx="399402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ea typeface="游ゴシック"/>
              </a:rPr>
              <a:t>一人でもみんなでも管理！</a:t>
            </a:r>
          </a:p>
        </p:txBody>
      </p:sp>
      <p:pic>
        <p:nvPicPr>
          <p:cNvPr id="17" name="画面録画 3">
            <a:hlinkClick r:id="" action="ppaction://media"/>
            <a:extLst>
              <a:ext uri="{FF2B5EF4-FFF2-40B4-BE49-F238E27FC236}">
                <a16:creationId xmlns:a16="http://schemas.microsoft.com/office/drawing/2014/main" id="{52CBC769-C812-191F-8266-5BBFD616BF9A}"/>
              </a:ext>
            </a:extLst>
          </p:cNvPr>
          <p:cNvPicPr>
            <a:picLocks noChangeAspect="1"/>
          </p:cNvPicPr>
          <p:nvPr>
            <a:videoFile r:link="rId1"/>
            <p:extLst>
              <p:ext uri="{DAA4B4D4-6D71-4841-9C94-3DE7FCFB9230}">
                <p14:media xmlns:p14="http://schemas.microsoft.com/office/powerpoint/2010/main" r:embed="rId2">
                  <p14:trim end="3768.8"/>
                </p14:media>
              </p:ext>
            </p:extLst>
          </p:nvPr>
        </p:nvPicPr>
        <p:blipFill>
          <a:blip r:embed="rId5"/>
          <a:stretch>
            <a:fillRect/>
          </a:stretch>
        </p:blipFill>
        <p:spPr>
          <a:xfrm>
            <a:off x="212074" y="1276379"/>
            <a:ext cx="11769801" cy="5727050"/>
          </a:xfrm>
          <a:prstGeom prst="rect">
            <a:avLst/>
          </a:prstGeom>
        </p:spPr>
      </p:pic>
      <p:pic>
        <p:nvPicPr>
          <p:cNvPr id="2" name="Picture 5">
            <a:extLst>
              <a:ext uri="{FF2B5EF4-FFF2-40B4-BE49-F238E27FC236}">
                <a16:creationId xmlns:a16="http://schemas.microsoft.com/office/drawing/2014/main" id="{C0366B3F-02E6-B418-4099-4C13C72FC5CD}"/>
              </a:ext>
            </a:extLst>
          </p:cNvPr>
          <p:cNvPicPr>
            <a:picLocks noChangeAspect="1"/>
          </p:cNvPicPr>
          <p:nvPr/>
        </p:nvPicPr>
        <p:blipFill>
          <a:blip r:embed="rId6"/>
          <a:stretch>
            <a:fillRect/>
          </a:stretch>
        </p:blipFill>
        <p:spPr>
          <a:xfrm>
            <a:off x="10489719" y="-69832"/>
            <a:ext cx="1751164" cy="1722409"/>
          </a:xfrm>
          <a:prstGeom prst="rect">
            <a:avLst/>
          </a:prstGeom>
        </p:spPr>
      </p:pic>
      <p:pic>
        <p:nvPicPr>
          <p:cNvPr id="6" name="図 8">
            <a:extLst>
              <a:ext uri="{FF2B5EF4-FFF2-40B4-BE49-F238E27FC236}">
                <a16:creationId xmlns:a16="http://schemas.microsoft.com/office/drawing/2014/main" id="{456A8063-0660-A9A0-B66B-2C5BAD0000E9}"/>
              </a:ext>
            </a:extLst>
          </p:cNvPr>
          <p:cNvPicPr>
            <a:picLocks noChangeAspect="1"/>
          </p:cNvPicPr>
          <p:nvPr/>
        </p:nvPicPr>
        <p:blipFill>
          <a:blip r:embed="rId7"/>
          <a:stretch>
            <a:fillRect/>
          </a:stretch>
        </p:blipFill>
        <p:spPr>
          <a:xfrm>
            <a:off x="272091" y="1329905"/>
            <a:ext cx="859767" cy="817085"/>
          </a:xfrm>
          <a:prstGeom prst="rect">
            <a:avLst/>
          </a:prstGeom>
        </p:spPr>
      </p:pic>
    </p:spTree>
    <p:extLst>
      <p:ext uri="{BB962C8B-B14F-4D97-AF65-F5344CB8AC3E}">
        <p14:creationId xmlns:p14="http://schemas.microsoft.com/office/powerpoint/2010/main" val="32592620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7"/>
                                        </p:tgtEl>
                                      </p:cBhvr>
                                    </p:cmd>
                                  </p:childTnLst>
                                </p:cTn>
                              </p:par>
                            </p:childTnLst>
                          </p:cTn>
                        </p:par>
                      </p:childTnLst>
                    </p:cTn>
                  </p:par>
                </p:childTnLst>
              </p:cTn>
              <p:nextCondLst>
                <p:cond evt="onClick" delay="0">
                  <p:tgtEl>
                    <p:spTgt spid="17"/>
                  </p:tgtEl>
                </p:cond>
              </p:nextCondLst>
            </p:seq>
            <p:video>
              <p:cMediaNode vol="80000">
                <p:cTn id="7" fill="hold" display="0">
                  <p:stCondLst>
                    <p:cond delay="indefinite"/>
                  </p:stCondLst>
                </p:cTn>
                <p:tgtEl>
                  <p:spTgt spid="1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808A359-8DCD-F257-04EC-AB0427D416A3}"/>
              </a:ext>
            </a:extLst>
          </p:cNvPr>
          <p:cNvSpPr/>
          <p:nvPr/>
        </p:nvSpPr>
        <p:spPr>
          <a:xfrm>
            <a:off x="779249" y="3043685"/>
            <a:ext cx="10481088" cy="690110"/>
          </a:xfrm>
          <a:prstGeom prst="roundRect">
            <a:avLst/>
          </a:prstGeom>
          <a:solidFill>
            <a:srgbClr val="FFD966">
              <a:alpha val="5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F6CB95F3-FEF8-80A0-F1D9-52A4593A067A}"/>
              </a:ext>
            </a:extLst>
          </p:cNvPr>
          <p:cNvPicPr>
            <a:picLocks noGrp="1" noChangeAspect="1"/>
          </p:cNvPicPr>
          <p:nvPr>
            <p:ph idx="1"/>
          </p:nvPr>
        </p:nvPicPr>
        <p:blipFill>
          <a:blip r:embed="rId3"/>
          <a:stretch>
            <a:fillRect/>
          </a:stretch>
        </p:blipFill>
        <p:spPr>
          <a:xfrm>
            <a:off x="9721431" y="5687455"/>
            <a:ext cx="1677479" cy="698560"/>
          </a:xfrm>
        </p:spPr>
      </p:pic>
      <p:sp>
        <p:nvSpPr>
          <p:cNvPr id="11" name="TextBox 10">
            <a:extLst>
              <a:ext uri="{FF2B5EF4-FFF2-40B4-BE49-F238E27FC236}">
                <a16:creationId xmlns:a16="http://schemas.microsoft.com/office/drawing/2014/main" id="{3D1F6602-EBB4-3157-38FC-FD45CBA5CA31}"/>
              </a:ext>
            </a:extLst>
          </p:cNvPr>
          <p:cNvSpPr txBox="1"/>
          <p:nvPr/>
        </p:nvSpPr>
        <p:spPr>
          <a:xfrm>
            <a:off x="1041036" y="1426449"/>
            <a:ext cx="5422879" cy="41088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indent="-742950">
              <a:lnSpc>
                <a:spcPct val="80000"/>
              </a:lnSpc>
              <a:buAutoNum type="arabicParenR"/>
            </a:pPr>
            <a:r>
              <a:rPr lang="en-US" altLang="ja-JP" sz="3600" b="1" err="1">
                <a:solidFill>
                  <a:srgbClr val="FF9021"/>
                </a:solidFill>
                <a:latin typeface="Meiryo"/>
                <a:ea typeface="Meiryo"/>
                <a:cs typeface="+mn-lt"/>
              </a:rPr>
              <a:t>システム概要</a:t>
            </a:r>
            <a:endParaRPr lang="en-US" err="1">
              <a:ea typeface="游ゴシック" panose="020F0502020204030204"/>
            </a:endParaRPr>
          </a:p>
          <a:p>
            <a:pPr marL="742950" indent="-742950">
              <a:lnSpc>
                <a:spcPct val="80000"/>
              </a:lnSpc>
              <a:buAutoNum type="arabicParenR"/>
            </a:pPr>
            <a:endParaRPr lang="en-US" altLang="ja-JP" sz="3600" b="1">
              <a:solidFill>
                <a:srgbClr val="FF9021"/>
              </a:solidFill>
              <a:latin typeface="Meiryo"/>
              <a:ea typeface="Meiryo"/>
              <a:cs typeface="+mn-lt"/>
            </a:endParaRPr>
          </a:p>
          <a:p>
            <a:pPr marL="742950" indent="-742950">
              <a:lnSpc>
                <a:spcPct val="80000"/>
              </a:lnSpc>
              <a:buAutoNum type="arabicParenR"/>
            </a:pPr>
            <a:r>
              <a:rPr lang="en-US" altLang="ja-JP" sz="3600" b="1" err="1">
                <a:solidFill>
                  <a:srgbClr val="FF9021"/>
                </a:solidFill>
                <a:latin typeface="Meiryo"/>
                <a:ea typeface="Meiryo"/>
                <a:cs typeface="+mn-lt"/>
              </a:rPr>
              <a:t>機能紹介</a:t>
            </a:r>
            <a:endParaRPr lang="en-US" err="1">
              <a:ea typeface="游ゴシック" panose="020F0502020204030204"/>
            </a:endParaRPr>
          </a:p>
          <a:p>
            <a:pPr marL="742950" indent="-742950">
              <a:lnSpc>
                <a:spcPct val="80000"/>
              </a:lnSpc>
              <a:buAutoNum type="arabicParenR"/>
            </a:pPr>
            <a:endParaRPr lang="en-US" altLang="ja-JP" sz="3600" b="1">
              <a:solidFill>
                <a:srgbClr val="FF9021"/>
              </a:solidFill>
              <a:latin typeface="Meiryo"/>
              <a:ea typeface="Meiryo"/>
              <a:cs typeface="+mn-lt"/>
            </a:endParaRPr>
          </a:p>
          <a:p>
            <a:pPr marL="742950" indent="-742950">
              <a:lnSpc>
                <a:spcPct val="80000"/>
              </a:lnSpc>
              <a:buAutoNum type="arabicParenR"/>
            </a:pPr>
            <a:r>
              <a:rPr lang="en-US" altLang="ja-JP" sz="3600" b="1" err="1">
                <a:solidFill>
                  <a:srgbClr val="FF9021"/>
                </a:solidFill>
                <a:latin typeface="Meiryo"/>
                <a:ea typeface="Meiryo"/>
                <a:cs typeface="+mn-lt"/>
              </a:rPr>
              <a:t>チームのこだわり</a:t>
            </a:r>
            <a:endParaRPr lang="en-US" altLang="ja-JP" sz="3600" b="1">
              <a:solidFill>
                <a:srgbClr val="FF9021"/>
              </a:solidFill>
              <a:latin typeface="Meiryo"/>
              <a:ea typeface="Meiryo"/>
              <a:cs typeface="+mn-lt"/>
            </a:endParaRPr>
          </a:p>
          <a:p>
            <a:pPr marL="742950" indent="-742950">
              <a:lnSpc>
                <a:spcPct val="80000"/>
              </a:lnSpc>
              <a:buAutoNum type="arabicParenR"/>
            </a:pPr>
            <a:endParaRPr lang="en-US" altLang="ja-JP" sz="3600" b="1">
              <a:solidFill>
                <a:srgbClr val="FF9021"/>
              </a:solidFill>
              <a:latin typeface="Meiryo"/>
              <a:ea typeface="Meiryo"/>
              <a:cs typeface="+mn-lt"/>
            </a:endParaRPr>
          </a:p>
          <a:p>
            <a:pPr marL="742950" indent="-742950">
              <a:lnSpc>
                <a:spcPct val="80000"/>
              </a:lnSpc>
              <a:buAutoNum type="arabicParenR"/>
            </a:pPr>
            <a:r>
              <a:rPr lang="en-US" altLang="ja-JP" sz="3600" b="1" err="1">
                <a:solidFill>
                  <a:srgbClr val="FF9021"/>
                </a:solidFill>
                <a:latin typeface="Meiryo"/>
                <a:ea typeface="Meiryo"/>
                <a:cs typeface="+mn-lt"/>
              </a:rPr>
              <a:t>個人・チームの評価</a:t>
            </a:r>
            <a:endParaRPr lang="en-US" altLang="ja-JP" sz="3600" b="1">
              <a:solidFill>
                <a:srgbClr val="FF9021"/>
              </a:solidFill>
              <a:latin typeface="Meiryo"/>
              <a:ea typeface="Meiryo"/>
              <a:cs typeface="+mn-lt"/>
            </a:endParaRPr>
          </a:p>
          <a:p>
            <a:pPr marL="742950" indent="-742950">
              <a:lnSpc>
                <a:spcPct val="80000"/>
              </a:lnSpc>
              <a:buAutoNum type="arabicParenR"/>
            </a:pPr>
            <a:endParaRPr lang="en-US" altLang="ja-JP" sz="3600" b="1">
              <a:solidFill>
                <a:srgbClr val="FF9021"/>
              </a:solidFill>
              <a:latin typeface="Meiryo"/>
              <a:ea typeface="Meiryo"/>
              <a:cs typeface="+mn-lt"/>
            </a:endParaRPr>
          </a:p>
          <a:p>
            <a:pPr marL="742950" indent="-742950">
              <a:lnSpc>
                <a:spcPct val="80000"/>
              </a:lnSpc>
              <a:buAutoNum type="arabicParenR"/>
            </a:pPr>
            <a:r>
              <a:rPr lang="en-US" altLang="ja-JP" sz="3600" b="1">
                <a:solidFill>
                  <a:srgbClr val="FF9021"/>
                </a:solidFill>
                <a:latin typeface="Meiryo"/>
                <a:ea typeface="Meiryo"/>
                <a:cs typeface="+mn-lt"/>
              </a:rPr>
              <a:t>おわりに</a:t>
            </a:r>
          </a:p>
        </p:txBody>
      </p:sp>
      <p:sp>
        <p:nvSpPr>
          <p:cNvPr id="48" name="Rectangle: Rounded Corners 47">
            <a:extLst>
              <a:ext uri="{FF2B5EF4-FFF2-40B4-BE49-F238E27FC236}">
                <a16:creationId xmlns:a16="http://schemas.microsoft.com/office/drawing/2014/main" id="{48D88081-047B-CBEC-7A81-182245372290}"/>
              </a:ext>
            </a:extLst>
          </p:cNvPr>
          <p:cNvSpPr/>
          <p:nvPr/>
        </p:nvSpPr>
        <p:spPr>
          <a:xfrm>
            <a:off x="13416948" y="383874"/>
            <a:ext cx="6397919" cy="977657"/>
          </a:xfrm>
          <a:prstGeom prst="roundRect">
            <a:avLst/>
          </a:prstGeom>
          <a:solidFill>
            <a:srgbClr val="FFD966">
              <a:alpha val="5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1409C7BC-38A6-AA91-16E3-D9357F12E022}"/>
              </a:ext>
            </a:extLst>
          </p:cNvPr>
          <p:cNvSpPr/>
          <p:nvPr/>
        </p:nvSpPr>
        <p:spPr>
          <a:xfrm>
            <a:off x="13690119" y="-103908"/>
            <a:ext cx="4151667" cy="566312"/>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3E0C964-438D-FB8C-B32C-9F13026992B7}"/>
              </a:ext>
            </a:extLst>
          </p:cNvPr>
          <p:cNvSpPr txBox="1"/>
          <p:nvPr/>
        </p:nvSpPr>
        <p:spPr>
          <a:xfrm>
            <a:off x="13491543" y="817516"/>
            <a:ext cx="41521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400" b="1" err="1">
                <a:solidFill>
                  <a:srgbClr val="FF9021"/>
                </a:solidFill>
                <a:latin typeface="Meiryo"/>
                <a:ea typeface="Meiryo"/>
                <a:cs typeface="+mn-lt"/>
              </a:rPr>
              <a:t>素材</a:t>
            </a:r>
          </a:p>
        </p:txBody>
      </p:sp>
      <p:sp>
        <p:nvSpPr>
          <p:cNvPr id="8" name="Rectangle: Rounded Corners 7">
            <a:extLst>
              <a:ext uri="{FF2B5EF4-FFF2-40B4-BE49-F238E27FC236}">
                <a16:creationId xmlns:a16="http://schemas.microsoft.com/office/drawing/2014/main" id="{409912F1-73BA-9FCE-02F4-B417755A0FAE}"/>
              </a:ext>
            </a:extLst>
          </p:cNvPr>
          <p:cNvSpPr/>
          <p:nvPr/>
        </p:nvSpPr>
        <p:spPr>
          <a:xfrm>
            <a:off x="14107063" y="3792355"/>
            <a:ext cx="5819441" cy="666954"/>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DD1553C-A4A1-E465-B81E-7433A263CD11}"/>
              </a:ext>
            </a:extLst>
          </p:cNvPr>
          <p:cNvSpPr txBox="1"/>
          <p:nvPr/>
        </p:nvSpPr>
        <p:spPr>
          <a:xfrm>
            <a:off x="4954439" y="296174"/>
            <a:ext cx="21105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5400" b="1">
                <a:solidFill>
                  <a:srgbClr val="FF9021"/>
                </a:solidFill>
                <a:latin typeface="Meiryo"/>
                <a:ea typeface="游ゴシック"/>
              </a:rPr>
              <a:t>目次</a:t>
            </a:r>
            <a:endParaRPr lang="en-US" sz="5400" b="1">
              <a:solidFill>
                <a:srgbClr val="FF9021"/>
              </a:solidFill>
              <a:latin typeface="游ゴシック"/>
              <a:ea typeface="游ゴシック"/>
            </a:endParaRPr>
          </a:p>
        </p:txBody>
      </p:sp>
      <p:sp>
        <p:nvSpPr>
          <p:cNvPr id="10" name="Rectangle: Rounded Corners 9">
            <a:extLst>
              <a:ext uri="{FF2B5EF4-FFF2-40B4-BE49-F238E27FC236}">
                <a16:creationId xmlns:a16="http://schemas.microsoft.com/office/drawing/2014/main" id="{797188B7-5889-B354-46F2-1E3227425F8E}"/>
              </a:ext>
            </a:extLst>
          </p:cNvPr>
          <p:cNvSpPr/>
          <p:nvPr/>
        </p:nvSpPr>
        <p:spPr>
          <a:xfrm>
            <a:off x="764874" y="1304025"/>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CDAD0A35-EDDE-5115-1AED-C6D7B5B90A5A}"/>
              </a:ext>
            </a:extLst>
          </p:cNvPr>
          <p:cNvSpPr/>
          <p:nvPr/>
        </p:nvSpPr>
        <p:spPr>
          <a:xfrm>
            <a:off x="764873" y="2209798"/>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53160696-11CB-1248-6072-96DFEC8B7A7E}"/>
              </a:ext>
            </a:extLst>
          </p:cNvPr>
          <p:cNvSpPr/>
          <p:nvPr/>
        </p:nvSpPr>
        <p:spPr>
          <a:xfrm>
            <a:off x="764872" y="3058062"/>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55E5ADF-5AC2-5850-C63B-207A6BCBB039}"/>
              </a:ext>
            </a:extLst>
          </p:cNvPr>
          <p:cNvSpPr/>
          <p:nvPr/>
        </p:nvSpPr>
        <p:spPr>
          <a:xfrm>
            <a:off x="764871" y="3935080"/>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7F279C02-946C-CDB4-F61C-2974BB7DA11F}"/>
              </a:ext>
            </a:extLst>
          </p:cNvPr>
          <p:cNvSpPr/>
          <p:nvPr/>
        </p:nvSpPr>
        <p:spPr>
          <a:xfrm>
            <a:off x="779248" y="4812098"/>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7761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F34BE90A-F6F3-6688-CD48-5B1CA61D9EE9}"/>
              </a:ext>
            </a:extLst>
          </p:cNvPr>
          <p:cNvSpPr/>
          <p:nvPr/>
        </p:nvSpPr>
        <p:spPr>
          <a:xfrm>
            <a:off x="173779" y="130994"/>
            <a:ext cx="11797039" cy="6446266"/>
          </a:xfrm>
          <a:prstGeom prst="roundRect">
            <a:avLst>
              <a:gd name="adj" fmla="val 7840"/>
            </a:avLst>
          </a:prstGeom>
          <a:solidFill>
            <a:srgbClr val="FFD966">
              <a:alpha val="5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a:extLst>
              <a:ext uri="{FF2B5EF4-FFF2-40B4-BE49-F238E27FC236}">
                <a16:creationId xmlns:a16="http://schemas.microsoft.com/office/drawing/2014/main" id="{E3C4581C-5C5E-8A41-ADD8-1474B09BE820}"/>
              </a:ext>
            </a:extLst>
          </p:cNvPr>
          <p:cNvPicPr>
            <a:picLocks noChangeAspect="1"/>
          </p:cNvPicPr>
          <p:nvPr/>
        </p:nvPicPr>
        <p:blipFill>
          <a:blip r:embed="rId3"/>
          <a:stretch>
            <a:fillRect/>
          </a:stretch>
        </p:blipFill>
        <p:spPr>
          <a:xfrm>
            <a:off x="10009228" y="5775082"/>
            <a:ext cx="1677479" cy="698560"/>
          </a:xfrm>
          <a:prstGeom prst="rect">
            <a:avLst/>
          </a:prstGeom>
        </p:spPr>
      </p:pic>
      <p:sp>
        <p:nvSpPr>
          <p:cNvPr id="12" name="TextBox 11">
            <a:extLst>
              <a:ext uri="{FF2B5EF4-FFF2-40B4-BE49-F238E27FC236}">
                <a16:creationId xmlns:a16="http://schemas.microsoft.com/office/drawing/2014/main" id="{10940774-E33B-2268-8955-EC053E57CF55}"/>
              </a:ext>
            </a:extLst>
          </p:cNvPr>
          <p:cNvSpPr txBox="1"/>
          <p:nvPr/>
        </p:nvSpPr>
        <p:spPr>
          <a:xfrm>
            <a:off x="2255673" y="847229"/>
            <a:ext cx="740410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a:solidFill>
                  <a:schemeClr val="tx1">
                    <a:lumMod val="85000"/>
                    <a:lumOff val="15000"/>
                  </a:schemeClr>
                </a:solidFill>
                <a:latin typeface="游ゴシック Light"/>
                <a:ea typeface="游ゴシック Light"/>
              </a:rPr>
              <a:t>アプリの達成度は…</a:t>
            </a:r>
            <a:endParaRPr lang="en-US" sz="8800" b="1">
              <a:solidFill>
                <a:schemeClr val="accent2"/>
              </a:solidFill>
              <a:latin typeface="HGP創英角ﾎﾟｯﾌﾟ体" panose="040B0A00000000000000" pitchFamily="50" charset="-128"/>
              <a:ea typeface="HGP創英角ﾎﾟｯﾌﾟ体" panose="040B0A00000000000000" pitchFamily="50" charset="-128"/>
            </a:endParaRPr>
          </a:p>
        </p:txBody>
      </p:sp>
      <p:cxnSp>
        <p:nvCxnSpPr>
          <p:cNvPr id="4" name="直線コネクタ 3">
            <a:extLst>
              <a:ext uri="{FF2B5EF4-FFF2-40B4-BE49-F238E27FC236}">
                <a16:creationId xmlns:a16="http://schemas.microsoft.com/office/drawing/2014/main" id="{23A9EC17-6172-4A57-17ED-5A2F09D59716}"/>
              </a:ext>
            </a:extLst>
          </p:cNvPr>
          <p:cNvCxnSpPr/>
          <p:nvPr/>
        </p:nvCxnSpPr>
        <p:spPr>
          <a:xfrm>
            <a:off x="1682400" y="1793294"/>
            <a:ext cx="9048652"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B049EF2-B9EF-88BD-1EE3-ED200C2FBFB6}"/>
              </a:ext>
            </a:extLst>
          </p:cNvPr>
          <p:cNvCxnSpPr/>
          <p:nvPr/>
        </p:nvCxnSpPr>
        <p:spPr>
          <a:xfrm>
            <a:off x="1682400" y="1945694"/>
            <a:ext cx="9048652"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フローチャート: 代替処理 23">
            <a:extLst>
              <a:ext uri="{FF2B5EF4-FFF2-40B4-BE49-F238E27FC236}">
                <a16:creationId xmlns:a16="http://schemas.microsoft.com/office/drawing/2014/main" id="{72FBAC1B-2DEC-9C45-353C-8B200273C5B4}"/>
              </a:ext>
            </a:extLst>
          </p:cNvPr>
          <p:cNvSpPr/>
          <p:nvPr/>
        </p:nvSpPr>
        <p:spPr>
          <a:xfrm>
            <a:off x="1460948" y="2607758"/>
            <a:ext cx="9270104" cy="3252400"/>
          </a:xfrm>
          <a:prstGeom prst="flowChartAlternateProcess">
            <a:avLst/>
          </a:prstGeom>
          <a:solidFill>
            <a:schemeClr val="accent2">
              <a:lumMod val="60000"/>
              <a:lumOff val="40000"/>
            </a:schemeClr>
          </a:solidFill>
          <a:ln w="571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477592B6-9E37-FAB7-34F1-28C72F704CE8}"/>
              </a:ext>
            </a:extLst>
          </p:cNvPr>
          <p:cNvSpPr/>
          <p:nvPr/>
        </p:nvSpPr>
        <p:spPr>
          <a:xfrm>
            <a:off x="1460947" y="2264718"/>
            <a:ext cx="9270105" cy="1258953"/>
          </a:xfrm>
          <a:prstGeom prst="roundRect">
            <a:avLst/>
          </a:prstGeom>
          <a:solidFill>
            <a:schemeClr val="bg1"/>
          </a:solidFill>
          <a:ln w="571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ローチャート: 代替処理 5">
            <a:extLst>
              <a:ext uri="{FF2B5EF4-FFF2-40B4-BE49-F238E27FC236}">
                <a16:creationId xmlns:a16="http://schemas.microsoft.com/office/drawing/2014/main" id="{FFE8D41C-B08E-AC9B-67D4-C10BD4B121BA}"/>
              </a:ext>
            </a:extLst>
          </p:cNvPr>
          <p:cNvSpPr/>
          <p:nvPr/>
        </p:nvSpPr>
        <p:spPr>
          <a:xfrm>
            <a:off x="1622373" y="2441847"/>
            <a:ext cx="1266601" cy="909768"/>
          </a:xfrm>
          <a:prstGeom prst="flowChartAlternateProcess">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TextBox 12">
            <a:extLst>
              <a:ext uri="{FF2B5EF4-FFF2-40B4-BE49-F238E27FC236}">
                <a16:creationId xmlns:a16="http://schemas.microsoft.com/office/drawing/2014/main" id="{987D414F-31CD-0D7E-9C67-516DCF17253E}"/>
              </a:ext>
            </a:extLst>
          </p:cNvPr>
          <p:cNvSpPr txBox="1"/>
          <p:nvPr/>
        </p:nvSpPr>
        <p:spPr>
          <a:xfrm>
            <a:off x="1622373" y="2607758"/>
            <a:ext cx="889985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a:solidFill>
                  <a:schemeClr val="tx1">
                    <a:lumMod val="85000"/>
                    <a:lumOff val="15000"/>
                  </a:schemeClr>
                </a:solidFill>
                <a:latin typeface="游ゴシック Light"/>
                <a:ea typeface="游ゴシック Light"/>
              </a:rPr>
              <a:t>原因　アプリへのこだわりが強かった</a:t>
            </a:r>
          </a:p>
        </p:txBody>
      </p:sp>
      <p:sp>
        <p:nvSpPr>
          <p:cNvPr id="26" name="TextBox 12">
            <a:extLst>
              <a:ext uri="{FF2B5EF4-FFF2-40B4-BE49-F238E27FC236}">
                <a16:creationId xmlns:a16="http://schemas.microsoft.com/office/drawing/2014/main" id="{7D69A159-D724-FFFA-74B8-9754972ACB50}"/>
              </a:ext>
            </a:extLst>
          </p:cNvPr>
          <p:cNvSpPr txBox="1"/>
          <p:nvPr/>
        </p:nvSpPr>
        <p:spPr>
          <a:xfrm>
            <a:off x="5829546" y="3720450"/>
            <a:ext cx="421283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6000" b="1">
                <a:solidFill>
                  <a:schemeClr val="tx1">
                    <a:lumMod val="85000"/>
                    <a:lumOff val="15000"/>
                  </a:schemeClr>
                </a:solidFill>
                <a:latin typeface="游ゴシック Light"/>
                <a:ea typeface="游ゴシック Light"/>
              </a:rPr>
              <a:t>ユーザーの</a:t>
            </a:r>
            <a:endParaRPr lang="ja-JP" sz="6000" b="1">
              <a:solidFill>
                <a:schemeClr val="tx1">
                  <a:lumMod val="85000"/>
                  <a:lumOff val="15000"/>
                </a:schemeClr>
              </a:solidFill>
              <a:latin typeface="游ゴシック" panose="020F0502020204030204"/>
              <a:ea typeface="游ゴシック"/>
            </a:endParaRPr>
          </a:p>
          <a:p>
            <a:r>
              <a:rPr lang="ja-JP" altLang="en-US" sz="6000" b="1">
                <a:solidFill>
                  <a:schemeClr val="tx1">
                    <a:lumMod val="85000"/>
                    <a:lumOff val="15000"/>
                  </a:schemeClr>
                </a:solidFill>
                <a:latin typeface="游ゴシック Light"/>
                <a:ea typeface="游ゴシック Light"/>
              </a:rPr>
              <a:t>使いやすさ</a:t>
            </a:r>
            <a:endParaRPr lang="ja-JP" sz="6000" b="1">
              <a:solidFill>
                <a:schemeClr val="tx1">
                  <a:lumMod val="85000"/>
                  <a:lumOff val="15000"/>
                </a:schemeClr>
              </a:solidFill>
              <a:ea typeface="游ゴシック"/>
            </a:endParaRPr>
          </a:p>
        </p:txBody>
      </p:sp>
      <p:sp>
        <p:nvSpPr>
          <p:cNvPr id="3" name="TextBox 12">
            <a:extLst>
              <a:ext uri="{FF2B5EF4-FFF2-40B4-BE49-F238E27FC236}">
                <a16:creationId xmlns:a16="http://schemas.microsoft.com/office/drawing/2014/main" id="{C1E3AB9F-EE6F-DB11-C131-381D3BA68BCE}"/>
              </a:ext>
            </a:extLst>
          </p:cNvPr>
          <p:cNvSpPr txBox="1"/>
          <p:nvPr/>
        </p:nvSpPr>
        <p:spPr>
          <a:xfrm>
            <a:off x="2091432" y="4137392"/>
            <a:ext cx="3652117"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a:solidFill>
                  <a:schemeClr val="tx1">
                    <a:lumMod val="85000"/>
                    <a:lumOff val="15000"/>
                  </a:schemeClr>
                </a:solidFill>
                <a:latin typeface="游ゴシック Light"/>
                <a:ea typeface="游ゴシック Light"/>
              </a:rPr>
              <a:t>作りやすさ  </a:t>
            </a:r>
            <a:r>
              <a:rPr lang="ja-JP" altLang="en-US" sz="6600" b="1">
                <a:solidFill>
                  <a:schemeClr val="tx1">
                    <a:lumMod val="85000"/>
                    <a:lumOff val="15000"/>
                  </a:schemeClr>
                </a:solidFill>
                <a:latin typeface="游ゴシック Light"/>
                <a:ea typeface="游ゴシック Light"/>
              </a:rPr>
              <a:t>&lt;</a:t>
            </a:r>
          </a:p>
        </p:txBody>
      </p:sp>
      <p:sp>
        <p:nvSpPr>
          <p:cNvPr id="27" name="TextBox 11">
            <a:extLst>
              <a:ext uri="{FF2B5EF4-FFF2-40B4-BE49-F238E27FC236}">
                <a16:creationId xmlns:a16="http://schemas.microsoft.com/office/drawing/2014/main" id="{976D1187-03BE-C05A-C5BD-72DECE22DF34}"/>
              </a:ext>
            </a:extLst>
          </p:cNvPr>
          <p:cNvSpPr txBox="1"/>
          <p:nvPr/>
        </p:nvSpPr>
        <p:spPr>
          <a:xfrm>
            <a:off x="7464251" y="327624"/>
            <a:ext cx="257813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8800" b="1">
                <a:solidFill>
                  <a:schemeClr val="accent2"/>
                </a:solidFill>
                <a:latin typeface="HGP創英角ﾎﾟｯﾌﾟ体" panose="040B0A00000000000000" pitchFamily="50" charset="-128"/>
                <a:ea typeface="HGP創英角ﾎﾟｯﾌﾟ体" panose="040B0A00000000000000" pitchFamily="50" charset="-128"/>
              </a:rPr>
              <a:t>60%</a:t>
            </a:r>
            <a:endParaRPr lang="en-US" sz="8800" b="1">
              <a:solidFill>
                <a:schemeClr val="accent2"/>
              </a:solidFill>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417473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 grpId="0" animBg="1"/>
      <p:bldP spid="6" grpId="0" animBg="1"/>
      <p:bldP spid="13" grpId="0"/>
      <p:bldP spid="26" grpId="0"/>
      <p:bldP spid="3"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808A359-8DCD-F257-04EC-AB0427D416A3}"/>
              </a:ext>
            </a:extLst>
          </p:cNvPr>
          <p:cNvSpPr/>
          <p:nvPr/>
        </p:nvSpPr>
        <p:spPr>
          <a:xfrm>
            <a:off x="779249" y="3043685"/>
            <a:ext cx="10481088" cy="690110"/>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F6CB95F3-FEF8-80A0-F1D9-52A4593A067A}"/>
              </a:ext>
            </a:extLst>
          </p:cNvPr>
          <p:cNvPicPr>
            <a:picLocks noGrp="1" noChangeAspect="1"/>
          </p:cNvPicPr>
          <p:nvPr>
            <p:ph idx="1"/>
          </p:nvPr>
        </p:nvPicPr>
        <p:blipFill>
          <a:blip r:embed="rId3"/>
          <a:stretch>
            <a:fillRect/>
          </a:stretch>
        </p:blipFill>
        <p:spPr>
          <a:xfrm>
            <a:off x="9721431" y="5687455"/>
            <a:ext cx="1677479" cy="698560"/>
          </a:xfrm>
        </p:spPr>
      </p:pic>
      <p:sp>
        <p:nvSpPr>
          <p:cNvPr id="11" name="TextBox 10">
            <a:extLst>
              <a:ext uri="{FF2B5EF4-FFF2-40B4-BE49-F238E27FC236}">
                <a16:creationId xmlns:a16="http://schemas.microsoft.com/office/drawing/2014/main" id="{3D1F6602-EBB4-3157-38FC-FD45CBA5CA31}"/>
              </a:ext>
            </a:extLst>
          </p:cNvPr>
          <p:cNvSpPr txBox="1"/>
          <p:nvPr/>
        </p:nvSpPr>
        <p:spPr>
          <a:xfrm>
            <a:off x="1041036" y="1426449"/>
            <a:ext cx="5422879" cy="41088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indent="-742950">
              <a:lnSpc>
                <a:spcPct val="80000"/>
              </a:lnSpc>
              <a:buAutoNum type="arabicParenR"/>
            </a:pPr>
            <a:r>
              <a:rPr lang="en-US" altLang="ja-JP" sz="3600" b="1" err="1">
                <a:solidFill>
                  <a:srgbClr val="FF9021"/>
                </a:solidFill>
                <a:latin typeface="Meiryo"/>
                <a:ea typeface="Meiryo"/>
                <a:cs typeface="+mn-lt"/>
              </a:rPr>
              <a:t>システム概要</a:t>
            </a:r>
            <a:endParaRPr lang="en-US" err="1">
              <a:ea typeface="游ゴシック" panose="020F0502020204030204"/>
            </a:endParaRPr>
          </a:p>
          <a:p>
            <a:pPr marL="742950" indent="-742950">
              <a:lnSpc>
                <a:spcPct val="80000"/>
              </a:lnSpc>
              <a:buAutoNum type="arabicParenR"/>
            </a:pPr>
            <a:endParaRPr lang="en-US" altLang="ja-JP" sz="3600" b="1">
              <a:solidFill>
                <a:srgbClr val="FF9021"/>
              </a:solidFill>
              <a:latin typeface="Meiryo"/>
              <a:ea typeface="Meiryo"/>
              <a:cs typeface="+mn-lt"/>
            </a:endParaRPr>
          </a:p>
          <a:p>
            <a:pPr marL="742950" indent="-742950">
              <a:lnSpc>
                <a:spcPct val="80000"/>
              </a:lnSpc>
              <a:buAutoNum type="arabicParenR"/>
            </a:pPr>
            <a:r>
              <a:rPr lang="en-US" altLang="ja-JP" sz="3600" b="1" err="1">
                <a:solidFill>
                  <a:srgbClr val="FF9021"/>
                </a:solidFill>
                <a:latin typeface="Meiryo"/>
                <a:ea typeface="Meiryo"/>
                <a:cs typeface="+mn-lt"/>
              </a:rPr>
              <a:t>機能紹介</a:t>
            </a:r>
            <a:endParaRPr lang="en-US" err="1">
              <a:ea typeface="游ゴシック" panose="020F0502020204030204"/>
            </a:endParaRPr>
          </a:p>
          <a:p>
            <a:pPr marL="742950" indent="-742950">
              <a:lnSpc>
                <a:spcPct val="80000"/>
              </a:lnSpc>
              <a:buAutoNum type="arabicParenR"/>
            </a:pPr>
            <a:endParaRPr lang="en-US" altLang="ja-JP" sz="3600" b="1">
              <a:solidFill>
                <a:srgbClr val="FF9021"/>
              </a:solidFill>
              <a:latin typeface="Meiryo"/>
              <a:ea typeface="Meiryo"/>
              <a:cs typeface="+mn-lt"/>
            </a:endParaRPr>
          </a:p>
          <a:p>
            <a:pPr marL="742950" indent="-742950">
              <a:lnSpc>
                <a:spcPct val="80000"/>
              </a:lnSpc>
              <a:buAutoNum type="arabicParenR"/>
            </a:pPr>
            <a:r>
              <a:rPr lang="en-US" altLang="ja-JP" sz="3600" b="1" err="1">
                <a:solidFill>
                  <a:srgbClr val="FF9021"/>
                </a:solidFill>
                <a:latin typeface="Meiryo"/>
                <a:ea typeface="Meiryo"/>
                <a:cs typeface="+mn-lt"/>
              </a:rPr>
              <a:t>チームのこだわり</a:t>
            </a:r>
            <a:endParaRPr lang="en-US" altLang="ja-JP" sz="3600" b="1">
              <a:solidFill>
                <a:srgbClr val="FF9021"/>
              </a:solidFill>
              <a:latin typeface="Meiryo"/>
              <a:ea typeface="Meiryo"/>
              <a:cs typeface="+mn-lt"/>
            </a:endParaRPr>
          </a:p>
          <a:p>
            <a:pPr marL="742950" indent="-742950">
              <a:lnSpc>
                <a:spcPct val="80000"/>
              </a:lnSpc>
              <a:buAutoNum type="arabicParenR"/>
            </a:pPr>
            <a:endParaRPr lang="en-US" altLang="ja-JP" sz="3600" b="1">
              <a:solidFill>
                <a:srgbClr val="FF9021"/>
              </a:solidFill>
              <a:latin typeface="Meiryo"/>
              <a:ea typeface="Meiryo"/>
              <a:cs typeface="+mn-lt"/>
            </a:endParaRPr>
          </a:p>
          <a:p>
            <a:pPr marL="742950" indent="-742950">
              <a:lnSpc>
                <a:spcPct val="80000"/>
              </a:lnSpc>
              <a:buAutoNum type="arabicParenR"/>
            </a:pPr>
            <a:r>
              <a:rPr lang="en-US" altLang="ja-JP" sz="3600" b="1" err="1">
                <a:solidFill>
                  <a:srgbClr val="FF9021"/>
                </a:solidFill>
                <a:latin typeface="Meiryo"/>
                <a:ea typeface="Meiryo"/>
                <a:cs typeface="+mn-lt"/>
              </a:rPr>
              <a:t>個人・チームの評価</a:t>
            </a:r>
            <a:endParaRPr lang="en-US" altLang="ja-JP" sz="3600" b="1">
              <a:solidFill>
                <a:srgbClr val="FF9021"/>
              </a:solidFill>
              <a:latin typeface="Meiryo"/>
              <a:ea typeface="Meiryo"/>
              <a:cs typeface="+mn-lt"/>
            </a:endParaRPr>
          </a:p>
          <a:p>
            <a:pPr marL="742950" indent="-742950">
              <a:lnSpc>
                <a:spcPct val="80000"/>
              </a:lnSpc>
              <a:buAutoNum type="arabicParenR"/>
            </a:pPr>
            <a:endParaRPr lang="en-US" altLang="ja-JP" sz="3600" b="1">
              <a:solidFill>
                <a:srgbClr val="FF9021"/>
              </a:solidFill>
              <a:latin typeface="Meiryo"/>
              <a:ea typeface="Meiryo"/>
              <a:cs typeface="+mn-lt"/>
            </a:endParaRPr>
          </a:p>
          <a:p>
            <a:pPr marL="742950" indent="-742950">
              <a:lnSpc>
                <a:spcPct val="80000"/>
              </a:lnSpc>
              <a:buAutoNum type="arabicParenR"/>
            </a:pPr>
            <a:r>
              <a:rPr lang="en-US" altLang="ja-JP" sz="3600" b="1" err="1">
                <a:solidFill>
                  <a:srgbClr val="FF9021"/>
                </a:solidFill>
                <a:latin typeface="Meiryo"/>
                <a:ea typeface="Meiryo"/>
                <a:cs typeface="+mn-lt"/>
              </a:rPr>
              <a:t>おわりに</a:t>
            </a:r>
            <a:endParaRPr lang="en-US" altLang="ja-JP" sz="3600" b="1">
              <a:solidFill>
                <a:srgbClr val="FF9021"/>
              </a:solidFill>
              <a:latin typeface="Meiryo"/>
              <a:ea typeface="Meiryo"/>
              <a:cs typeface="+mn-lt"/>
            </a:endParaRPr>
          </a:p>
        </p:txBody>
      </p:sp>
      <p:sp>
        <p:nvSpPr>
          <p:cNvPr id="48" name="Rectangle: Rounded Corners 47">
            <a:extLst>
              <a:ext uri="{FF2B5EF4-FFF2-40B4-BE49-F238E27FC236}">
                <a16:creationId xmlns:a16="http://schemas.microsoft.com/office/drawing/2014/main" id="{48D88081-047B-CBEC-7A81-182245372290}"/>
              </a:ext>
            </a:extLst>
          </p:cNvPr>
          <p:cNvSpPr/>
          <p:nvPr/>
        </p:nvSpPr>
        <p:spPr>
          <a:xfrm>
            <a:off x="12568684" y="1922251"/>
            <a:ext cx="6397919" cy="977657"/>
          </a:xfrm>
          <a:prstGeom prst="roundRect">
            <a:avLst/>
          </a:prstGeom>
          <a:solidFill>
            <a:srgbClr val="FFD966">
              <a:alpha val="5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1409C7BC-38A6-AA91-16E3-D9357F12E022}"/>
              </a:ext>
            </a:extLst>
          </p:cNvPr>
          <p:cNvSpPr/>
          <p:nvPr/>
        </p:nvSpPr>
        <p:spPr>
          <a:xfrm>
            <a:off x="13690119" y="-103908"/>
            <a:ext cx="4151667" cy="566312"/>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3E0C964-438D-FB8C-B32C-9F13026992B7}"/>
              </a:ext>
            </a:extLst>
          </p:cNvPr>
          <p:cNvSpPr txBox="1"/>
          <p:nvPr/>
        </p:nvSpPr>
        <p:spPr>
          <a:xfrm>
            <a:off x="13491543" y="817516"/>
            <a:ext cx="41521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400" b="1" err="1">
                <a:solidFill>
                  <a:srgbClr val="FF9021"/>
                </a:solidFill>
                <a:latin typeface="Meiryo"/>
                <a:ea typeface="Meiryo"/>
                <a:cs typeface="+mn-lt"/>
              </a:rPr>
              <a:t>素材</a:t>
            </a:r>
          </a:p>
        </p:txBody>
      </p:sp>
      <p:sp>
        <p:nvSpPr>
          <p:cNvPr id="8" name="Rectangle: Rounded Corners 7">
            <a:extLst>
              <a:ext uri="{FF2B5EF4-FFF2-40B4-BE49-F238E27FC236}">
                <a16:creationId xmlns:a16="http://schemas.microsoft.com/office/drawing/2014/main" id="{409912F1-73BA-9FCE-02F4-B417755A0FAE}"/>
              </a:ext>
            </a:extLst>
          </p:cNvPr>
          <p:cNvSpPr/>
          <p:nvPr/>
        </p:nvSpPr>
        <p:spPr>
          <a:xfrm>
            <a:off x="14107063" y="3792355"/>
            <a:ext cx="5819441" cy="666954"/>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DD1553C-A4A1-E465-B81E-7433A263CD11}"/>
              </a:ext>
            </a:extLst>
          </p:cNvPr>
          <p:cNvSpPr txBox="1"/>
          <p:nvPr/>
        </p:nvSpPr>
        <p:spPr>
          <a:xfrm>
            <a:off x="4954439" y="296174"/>
            <a:ext cx="21105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5400" b="1">
                <a:solidFill>
                  <a:srgbClr val="FF9021"/>
                </a:solidFill>
                <a:latin typeface="Meiryo"/>
                <a:ea typeface="游ゴシック"/>
              </a:rPr>
              <a:t>目次</a:t>
            </a:r>
            <a:endParaRPr lang="en-US" sz="5400" b="1">
              <a:solidFill>
                <a:srgbClr val="FF9021"/>
              </a:solidFill>
              <a:latin typeface="游ゴシック"/>
              <a:ea typeface="游ゴシック"/>
            </a:endParaRPr>
          </a:p>
        </p:txBody>
      </p:sp>
      <p:sp>
        <p:nvSpPr>
          <p:cNvPr id="10" name="Rectangle: Rounded Corners 9">
            <a:extLst>
              <a:ext uri="{FF2B5EF4-FFF2-40B4-BE49-F238E27FC236}">
                <a16:creationId xmlns:a16="http://schemas.microsoft.com/office/drawing/2014/main" id="{797188B7-5889-B354-46F2-1E3227425F8E}"/>
              </a:ext>
            </a:extLst>
          </p:cNvPr>
          <p:cNvSpPr/>
          <p:nvPr/>
        </p:nvSpPr>
        <p:spPr>
          <a:xfrm>
            <a:off x="764874" y="1304025"/>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CDAD0A35-EDDE-5115-1AED-C6D7B5B90A5A}"/>
              </a:ext>
            </a:extLst>
          </p:cNvPr>
          <p:cNvSpPr/>
          <p:nvPr/>
        </p:nvSpPr>
        <p:spPr>
          <a:xfrm>
            <a:off x="764873" y="2209798"/>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53160696-11CB-1248-6072-96DFEC8B7A7E}"/>
              </a:ext>
            </a:extLst>
          </p:cNvPr>
          <p:cNvSpPr/>
          <p:nvPr/>
        </p:nvSpPr>
        <p:spPr>
          <a:xfrm>
            <a:off x="764872" y="3058062"/>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55E5ADF-5AC2-5850-C63B-207A6BCBB039}"/>
              </a:ext>
            </a:extLst>
          </p:cNvPr>
          <p:cNvSpPr/>
          <p:nvPr/>
        </p:nvSpPr>
        <p:spPr>
          <a:xfrm>
            <a:off x="764871" y="3935080"/>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7F279C02-946C-CDB4-F61C-2974BB7DA11F}"/>
              </a:ext>
            </a:extLst>
          </p:cNvPr>
          <p:cNvSpPr/>
          <p:nvPr/>
        </p:nvSpPr>
        <p:spPr>
          <a:xfrm>
            <a:off x="779248" y="4812098"/>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688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F34BE90A-F6F3-6688-CD48-5B1CA61D9EE9}"/>
              </a:ext>
            </a:extLst>
          </p:cNvPr>
          <p:cNvSpPr/>
          <p:nvPr/>
        </p:nvSpPr>
        <p:spPr>
          <a:xfrm>
            <a:off x="375030" y="180504"/>
            <a:ext cx="11573767" cy="6455430"/>
          </a:xfrm>
          <a:prstGeom prst="roundRect">
            <a:avLst/>
          </a:prstGeom>
          <a:solidFill>
            <a:srgbClr val="FFD966">
              <a:alpha val="5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a:extLst>
              <a:ext uri="{FF2B5EF4-FFF2-40B4-BE49-F238E27FC236}">
                <a16:creationId xmlns:a16="http://schemas.microsoft.com/office/drawing/2014/main" id="{103EA225-A4E0-A206-DDA3-14C0A2AC6BBB}"/>
              </a:ext>
            </a:extLst>
          </p:cNvPr>
          <p:cNvSpPr txBox="1">
            <a:spLocks noChangeArrowheads="1"/>
          </p:cNvSpPr>
          <p:nvPr/>
        </p:nvSpPr>
        <p:spPr>
          <a:xfrm>
            <a:off x="1720537" y="384358"/>
            <a:ext cx="9415559" cy="738139"/>
          </a:xfrm>
          <a:prstGeom prst="rect">
            <a:avLst/>
          </a:prstGeom>
        </p:spPr>
        <p:txBody>
          <a:bodyPr lIns="91440" tIns="45720" rIns="91440" bIns="4572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261620" indent="-261620" algn="l">
              <a:spcBef>
                <a:spcPct val="20000"/>
              </a:spcBef>
              <a:defRPr/>
            </a:pPr>
            <a:endParaRPr lang="ja-JP" altLang="en-US" sz="3800" kern="0">
              <a:solidFill>
                <a:schemeClr val="tx1">
                  <a:lumMod val="85000"/>
                  <a:lumOff val="15000"/>
                </a:schemeClr>
              </a:solidFill>
              <a:latin typeface="Meiryo"/>
              <a:ea typeface="Meiryo"/>
            </a:endParaRPr>
          </a:p>
        </p:txBody>
      </p:sp>
      <p:sp>
        <p:nvSpPr>
          <p:cNvPr id="3" name="TextBox 1">
            <a:extLst>
              <a:ext uri="{FF2B5EF4-FFF2-40B4-BE49-F238E27FC236}">
                <a16:creationId xmlns:a16="http://schemas.microsoft.com/office/drawing/2014/main" id="{5D05FF4F-70E1-5885-982D-2904F918532F}"/>
              </a:ext>
            </a:extLst>
          </p:cNvPr>
          <p:cNvSpPr txBox="1"/>
          <p:nvPr/>
        </p:nvSpPr>
        <p:spPr>
          <a:xfrm>
            <a:off x="923201" y="1964365"/>
            <a:ext cx="5722611"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4800" b="1">
                <a:solidFill>
                  <a:schemeClr val="accent2"/>
                </a:solidFill>
                <a:ea typeface="HGP創英角ﾎﾟｯﾌﾟ体"/>
              </a:rPr>
              <a:t>共有機能の実装</a:t>
            </a:r>
            <a:endParaRPr lang="en-US" sz="4800" b="1">
              <a:solidFill>
                <a:schemeClr val="accent2"/>
              </a:solidFill>
              <a:ea typeface="HGP創英角ﾎﾟｯﾌﾟ体"/>
            </a:endParaRPr>
          </a:p>
        </p:txBody>
      </p:sp>
      <p:sp>
        <p:nvSpPr>
          <p:cNvPr id="13" name="TextBox 1">
            <a:extLst>
              <a:ext uri="{FF2B5EF4-FFF2-40B4-BE49-F238E27FC236}">
                <a16:creationId xmlns:a16="http://schemas.microsoft.com/office/drawing/2014/main" id="{62E50860-3BC5-5210-BBB5-DF00D8277073}"/>
              </a:ext>
            </a:extLst>
          </p:cNvPr>
          <p:cNvSpPr txBox="1"/>
          <p:nvPr/>
        </p:nvSpPr>
        <p:spPr>
          <a:xfrm>
            <a:off x="6161914" y="2920800"/>
            <a:ext cx="5722611"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4800" b="1">
                <a:solidFill>
                  <a:schemeClr val="accent2"/>
                </a:solidFill>
                <a:ea typeface="HGP創英角ﾎﾟｯﾌﾟ体"/>
              </a:rPr>
              <a:t>ユーザー情報の変更</a:t>
            </a:r>
            <a:endParaRPr lang="en-US" sz="4800" b="1">
              <a:solidFill>
                <a:schemeClr val="accent2"/>
              </a:solidFill>
              <a:ea typeface="HGP創英角ﾎﾟｯﾌﾟ体"/>
            </a:endParaRPr>
          </a:p>
        </p:txBody>
      </p:sp>
      <p:sp>
        <p:nvSpPr>
          <p:cNvPr id="14" name="TextBox 1">
            <a:extLst>
              <a:ext uri="{FF2B5EF4-FFF2-40B4-BE49-F238E27FC236}">
                <a16:creationId xmlns:a16="http://schemas.microsoft.com/office/drawing/2014/main" id="{64AEE831-6372-7B8B-92B1-2B55AA0E6B1C}"/>
              </a:ext>
            </a:extLst>
          </p:cNvPr>
          <p:cNvSpPr txBox="1"/>
          <p:nvPr/>
        </p:nvSpPr>
        <p:spPr>
          <a:xfrm>
            <a:off x="6811208" y="4015110"/>
            <a:ext cx="5722611"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4800" b="1">
                <a:solidFill>
                  <a:schemeClr val="accent2"/>
                </a:solidFill>
                <a:ea typeface="HGP創英角ﾎﾟｯﾌﾟ体"/>
              </a:rPr>
              <a:t>ヘルプページ</a:t>
            </a:r>
            <a:endParaRPr lang="en-US" sz="4800" b="1">
              <a:solidFill>
                <a:schemeClr val="accent2"/>
              </a:solidFill>
              <a:ea typeface="HGP創英角ﾎﾟｯﾌﾟ体"/>
            </a:endParaRPr>
          </a:p>
        </p:txBody>
      </p:sp>
      <p:sp>
        <p:nvSpPr>
          <p:cNvPr id="16" name="TextBox 1">
            <a:extLst>
              <a:ext uri="{FF2B5EF4-FFF2-40B4-BE49-F238E27FC236}">
                <a16:creationId xmlns:a16="http://schemas.microsoft.com/office/drawing/2014/main" id="{1B380D8C-9C98-9744-20C5-9ECE7E6F84B5}"/>
              </a:ext>
            </a:extLst>
          </p:cNvPr>
          <p:cNvSpPr txBox="1"/>
          <p:nvPr/>
        </p:nvSpPr>
        <p:spPr>
          <a:xfrm>
            <a:off x="676532" y="3125231"/>
            <a:ext cx="6215948" cy="156966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4800" b="1">
                <a:solidFill>
                  <a:schemeClr val="accent2"/>
                </a:solidFill>
                <a:ea typeface="HGP創英角ﾎﾟｯﾌﾟ体"/>
              </a:rPr>
              <a:t>在庫の非同期通信</a:t>
            </a:r>
            <a:endParaRPr lang="en-US" altLang="ja-JP" sz="4800" b="1">
              <a:solidFill>
                <a:schemeClr val="accent2"/>
              </a:solidFill>
              <a:ea typeface="HGP創英角ﾎﾟｯﾌﾟ体"/>
            </a:endParaRPr>
          </a:p>
          <a:p>
            <a:r>
              <a:rPr lang="ja-JP" altLang="en-US" sz="4800" b="1">
                <a:solidFill>
                  <a:schemeClr val="accent2"/>
                </a:solidFill>
                <a:ea typeface="HGP創英角ﾎﾟｯﾌﾟ体"/>
              </a:rPr>
              <a:t>による登録・更新</a:t>
            </a:r>
            <a:endParaRPr lang="en-US" altLang="ja-JP" sz="4800" b="1">
              <a:solidFill>
                <a:schemeClr val="accent2"/>
              </a:solidFill>
              <a:ea typeface="HGP創英角ﾎﾟｯﾌﾟ体"/>
            </a:endParaRPr>
          </a:p>
        </p:txBody>
      </p:sp>
      <p:sp>
        <p:nvSpPr>
          <p:cNvPr id="17" name="TextBox 1">
            <a:extLst>
              <a:ext uri="{FF2B5EF4-FFF2-40B4-BE49-F238E27FC236}">
                <a16:creationId xmlns:a16="http://schemas.microsoft.com/office/drawing/2014/main" id="{D2891DD4-B35C-3547-F997-15D3B2F30B86}"/>
              </a:ext>
            </a:extLst>
          </p:cNvPr>
          <p:cNvSpPr txBox="1"/>
          <p:nvPr/>
        </p:nvSpPr>
        <p:spPr>
          <a:xfrm>
            <a:off x="7247541" y="4951156"/>
            <a:ext cx="6600398"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4800" b="1">
                <a:solidFill>
                  <a:schemeClr val="accent2"/>
                </a:solidFill>
                <a:ea typeface="HGP創英角ﾎﾟｯﾌﾟ体"/>
              </a:rPr>
              <a:t>分類別タブ</a:t>
            </a:r>
            <a:endParaRPr lang="en-US" altLang="ja-JP" sz="4800" b="1">
              <a:solidFill>
                <a:schemeClr val="accent2"/>
              </a:solidFill>
              <a:ea typeface="HGP創英角ﾎﾟｯﾌﾟ体"/>
            </a:endParaRPr>
          </a:p>
        </p:txBody>
      </p:sp>
      <p:sp>
        <p:nvSpPr>
          <p:cNvPr id="18" name="TextBox 1">
            <a:extLst>
              <a:ext uri="{FF2B5EF4-FFF2-40B4-BE49-F238E27FC236}">
                <a16:creationId xmlns:a16="http://schemas.microsoft.com/office/drawing/2014/main" id="{901613F5-5FC5-A9BB-B6CE-BC6A8689AF74}"/>
              </a:ext>
            </a:extLst>
          </p:cNvPr>
          <p:cNvSpPr txBox="1"/>
          <p:nvPr/>
        </p:nvSpPr>
        <p:spPr>
          <a:xfrm>
            <a:off x="532765" y="4951156"/>
            <a:ext cx="5929153"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4800" b="1">
                <a:solidFill>
                  <a:schemeClr val="accent2"/>
                </a:solidFill>
                <a:ea typeface="HGP創英角ﾎﾟｯﾌﾟ体"/>
              </a:rPr>
              <a:t>レスポンシブデザイン</a:t>
            </a:r>
            <a:endParaRPr lang="en-US" altLang="ja-JP" sz="4800" b="1">
              <a:solidFill>
                <a:schemeClr val="accent2"/>
              </a:solidFill>
              <a:ea typeface="HGP創英角ﾎﾟｯﾌﾟ体"/>
            </a:endParaRPr>
          </a:p>
        </p:txBody>
      </p:sp>
      <p:sp>
        <p:nvSpPr>
          <p:cNvPr id="4" name="TextBox 1">
            <a:extLst>
              <a:ext uri="{FF2B5EF4-FFF2-40B4-BE49-F238E27FC236}">
                <a16:creationId xmlns:a16="http://schemas.microsoft.com/office/drawing/2014/main" id="{33445BC7-00DC-26FD-A283-2A93E3023F54}"/>
              </a:ext>
            </a:extLst>
          </p:cNvPr>
          <p:cNvSpPr txBox="1"/>
          <p:nvPr/>
        </p:nvSpPr>
        <p:spPr>
          <a:xfrm>
            <a:off x="6335369" y="1964364"/>
            <a:ext cx="6585252"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4800" b="1">
                <a:solidFill>
                  <a:schemeClr val="accent2"/>
                </a:solidFill>
                <a:ea typeface="HGP創英角ﾎﾟｯﾌﾟ体"/>
              </a:rPr>
              <a:t>必須項目登録画面</a:t>
            </a:r>
          </a:p>
        </p:txBody>
      </p:sp>
      <p:pic>
        <p:nvPicPr>
          <p:cNvPr id="19" name="図 18">
            <a:extLst>
              <a:ext uri="{FF2B5EF4-FFF2-40B4-BE49-F238E27FC236}">
                <a16:creationId xmlns:a16="http://schemas.microsoft.com/office/drawing/2014/main" id="{4B891524-88D6-F459-586C-884656FE4127}"/>
              </a:ext>
            </a:extLst>
          </p:cNvPr>
          <p:cNvPicPr>
            <a:picLocks noChangeAspect="1"/>
          </p:cNvPicPr>
          <p:nvPr/>
        </p:nvPicPr>
        <p:blipFill>
          <a:blip r:embed="rId3"/>
          <a:stretch>
            <a:fillRect/>
          </a:stretch>
        </p:blipFill>
        <p:spPr>
          <a:xfrm>
            <a:off x="3289462" y="382755"/>
            <a:ext cx="6230897" cy="1160066"/>
          </a:xfrm>
          <a:prstGeom prst="rect">
            <a:avLst/>
          </a:prstGeom>
        </p:spPr>
      </p:pic>
      <p:sp>
        <p:nvSpPr>
          <p:cNvPr id="20" name="TextBox 11">
            <a:extLst>
              <a:ext uri="{FF2B5EF4-FFF2-40B4-BE49-F238E27FC236}">
                <a16:creationId xmlns:a16="http://schemas.microsoft.com/office/drawing/2014/main" id="{438E9316-8BEA-4815-4D9E-242D36569AE5}"/>
              </a:ext>
            </a:extLst>
          </p:cNvPr>
          <p:cNvSpPr txBox="1"/>
          <p:nvPr/>
        </p:nvSpPr>
        <p:spPr>
          <a:xfrm>
            <a:off x="3818653" y="624671"/>
            <a:ext cx="1029625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400">
                <a:solidFill>
                  <a:schemeClr val="tx1">
                    <a:lumMod val="75000"/>
                    <a:lumOff val="25000"/>
                  </a:schemeClr>
                </a:solidFill>
                <a:latin typeface="メイリオ" panose="020B0604030504040204" pitchFamily="50" charset="-128"/>
                <a:ea typeface="メイリオ" panose="020B0604030504040204" pitchFamily="50" charset="-128"/>
              </a:rPr>
              <a:t>実装したかった機能</a:t>
            </a:r>
            <a:endParaRPr lang="en-US" sz="4400">
              <a:solidFill>
                <a:schemeClr val="tx1">
                  <a:lumMod val="75000"/>
                  <a:lumOff val="25000"/>
                </a:schemeClr>
              </a:solidFill>
              <a:latin typeface="メイリオ" panose="020B0604030504040204" pitchFamily="50" charset="-128"/>
              <a:ea typeface="メイリオ" panose="020B0604030504040204" pitchFamily="50" charset="-128"/>
            </a:endParaRPr>
          </a:p>
        </p:txBody>
      </p:sp>
      <p:pic>
        <p:nvPicPr>
          <p:cNvPr id="11" name="Picture 4">
            <a:extLst>
              <a:ext uri="{FF2B5EF4-FFF2-40B4-BE49-F238E27FC236}">
                <a16:creationId xmlns:a16="http://schemas.microsoft.com/office/drawing/2014/main" id="{E3C4581C-5C5E-8A41-ADD8-1474B09BE820}"/>
              </a:ext>
            </a:extLst>
          </p:cNvPr>
          <p:cNvPicPr>
            <a:picLocks noChangeAspect="1"/>
          </p:cNvPicPr>
          <p:nvPr/>
        </p:nvPicPr>
        <p:blipFill>
          <a:blip r:embed="rId4"/>
          <a:stretch>
            <a:fillRect/>
          </a:stretch>
        </p:blipFill>
        <p:spPr>
          <a:xfrm>
            <a:off x="9884149" y="5720446"/>
            <a:ext cx="1677479" cy="698560"/>
          </a:xfrm>
          <a:prstGeom prst="rect">
            <a:avLst/>
          </a:prstGeom>
        </p:spPr>
      </p:pic>
      <p:grpSp>
        <p:nvGrpSpPr>
          <p:cNvPr id="39" name="グループ化 38">
            <a:extLst>
              <a:ext uri="{FF2B5EF4-FFF2-40B4-BE49-F238E27FC236}">
                <a16:creationId xmlns:a16="http://schemas.microsoft.com/office/drawing/2014/main" id="{47F6A062-EEE3-F9DB-2EDD-32A15BE18790}"/>
              </a:ext>
            </a:extLst>
          </p:cNvPr>
          <p:cNvGrpSpPr/>
          <p:nvPr/>
        </p:nvGrpSpPr>
        <p:grpSpPr>
          <a:xfrm>
            <a:off x="532765" y="1745072"/>
            <a:ext cx="12870072" cy="5175273"/>
            <a:chOff x="532765" y="1745072"/>
            <a:chExt cx="12870072" cy="5175273"/>
          </a:xfrm>
        </p:grpSpPr>
        <p:sp>
          <p:nvSpPr>
            <p:cNvPr id="31" name="Rectangle: Rounded Corners 50">
              <a:extLst>
                <a:ext uri="{FF2B5EF4-FFF2-40B4-BE49-F238E27FC236}">
                  <a16:creationId xmlns:a16="http://schemas.microsoft.com/office/drawing/2014/main" id="{5DC7EEB2-77FB-14E7-300E-E9C49A61C5EC}"/>
                </a:ext>
              </a:extLst>
            </p:cNvPr>
            <p:cNvSpPr/>
            <p:nvPr/>
          </p:nvSpPr>
          <p:spPr>
            <a:xfrm>
              <a:off x="532765" y="1745072"/>
              <a:ext cx="11351760" cy="4673934"/>
            </a:xfrm>
            <a:prstGeom prst="roundRect">
              <a:avLst/>
            </a:prstGeom>
            <a:solidFill>
              <a:srgbClr val="FFFFFF">
                <a:alpha val="89804"/>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DA04450-BEC1-E406-9723-2C43035B89F5}"/>
                </a:ext>
              </a:extLst>
            </p:cNvPr>
            <p:cNvSpPr txBox="1"/>
            <p:nvPr/>
          </p:nvSpPr>
          <p:spPr>
            <a:xfrm>
              <a:off x="2103225" y="3134693"/>
              <a:ext cx="8925462"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b="1">
                  <a:solidFill>
                    <a:schemeClr val="tx1">
                      <a:lumMod val="85000"/>
                      <a:lumOff val="15000"/>
                    </a:schemeClr>
                  </a:solidFill>
                  <a:latin typeface="メイリオ" panose="020B0604030504040204" pitchFamily="50" charset="-128"/>
                  <a:ea typeface="メイリオ" panose="020B0604030504040204" pitchFamily="50" charset="-128"/>
                </a:rPr>
                <a:t>優先順位をつけ、機能を削り60%にこぎつけた</a:t>
              </a:r>
              <a:endParaRPr lang="en-US" altLang="ja-JP" sz="4000" b="1">
                <a:solidFill>
                  <a:schemeClr val="tx1">
                    <a:lumMod val="85000"/>
                    <a:lumOff val="15000"/>
                  </a:schemeClr>
                </a:solidFill>
                <a:latin typeface="メイリオ" panose="020B0604030504040204" pitchFamily="50" charset="-128"/>
                <a:ea typeface="メイリオ" panose="020B0604030504040204" pitchFamily="50" charset="-128"/>
              </a:endParaRPr>
            </a:p>
            <a:p>
              <a:endParaRPr lang="en-US" altLang="ja-JP" sz="4000" b="1">
                <a:solidFill>
                  <a:schemeClr val="tx1">
                    <a:lumMod val="85000"/>
                    <a:lumOff val="15000"/>
                  </a:schemeClr>
                </a:solidFill>
                <a:latin typeface="メイリオ" panose="020B0604030504040204" pitchFamily="50" charset="-128"/>
                <a:ea typeface="メイリオ" panose="020B0604030504040204" pitchFamily="50" charset="-128"/>
              </a:endParaRPr>
            </a:p>
            <a:p>
              <a:r>
                <a:rPr lang="ja-JP" altLang="en-US" sz="4000" b="1">
                  <a:solidFill>
                    <a:schemeClr val="tx1">
                      <a:lumMod val="85000"/>
                      <a:lumOff val="15000"/>
                    </a:schemeClr>
                  </a:solidFill>
                  <a:latin typeface="メイリオ" panose="020B0604030504040204" pitchFamily="50" charset="-128"/>
                  <a:ea typeface="メイリオ" panose="020B0604030504040204" pitchFamily="50" charset="-128"/>
                </a:rPr>
                <a:t>実現できた機能は「自分も使いたい」と自信を持って紹介できる</a:t>
              </a:r>
              <a:endParaRPr lang="en-US" altLang="ja-JP" sz="4000" b="1">
                <a:solidFill>
                  <a:schemeClr val="tx1">
                    <a:lumMod val="85000"/>
                    <a:lumOff val="15000"/>
                  </a:schemeClr>
                </a:solidFill>
                <a:latin typeface="メイリオ" panose="020B0604030504040204" pitchFamily="50" charset="-128"/>
                <a:ea typeface="メイリオ" panose="020B0604030504040204" pitchFamily="50" charset="-128"/>
              </a:endParaRPr>
            </a:p>
            <a:p>
              <a:endParaRPr lang="ja-JP" altLang="en-US" sz="4000">
                <a:latin typeface="メイリオ" panose="020B0604030504040204" pitchFamily="50" charset="-128"/>
                <a:ea typeface="メイリオ" panose="020B0604030504040204" pitchFamily="50" charset="-128"/>
              </a:endParaRPr>
            </a:p>
          </p:txBody>
        </p:sp>
        <p:pic>
          <p:nvPicPr>
            <p:cNvPr id="28" name="図 27">
              <a:extLst>
                <a:ext uri="{FF2B5EF4-FFF2-40B4-BE49-F238E27FC236}">
                  <a16:creationId xmlns:a16="http://schemas.microsoft.com/office/drawing/2014/main" id="{0D26BD18-71F3-E76C-1F53-E7FC6937AE51}"/>
                </a:ext>
              </a:extLst>
            </p:cNvPr>
            <p:cNvPicPr>
              <a:picLocks noChangeAspect="1"/>
            </p:cNvPicPr>
            <p:nvPr/>
          </p:nvPicPr>
          <p:blipFill>
            <a:blip r:embed="rId5"/>
            <a:stretch>
              <a:fillRect/>
            </a:stretch>
          </p:blipFill>
          <p:spPr>
            <a:xfrm>
              <a:off x="3818653" y="1943767"/>
              <a:ext cx="5033431" cy="897053"/>
            </a:xfrm>
            <a:prstGeom prst="rect">
              <a:avLst/>
            </a:prstGeom>
          </p:spPr>
        </p:pic>
        <p:sp>
          <p:nvSpPr>
            <p:cNvPr id="12" name="TextBox 11">
              <a:extLst>
                <a:ext uri="{FF2B5EF4-FFF2-40B4-BE49-F238E27FC236}">
                  <a16:creationId xmlns:a16="http://schemas.microsoft.com/office/drawing/2014/main" id="{10940774-E33B-2268-8955-EC053E57CF55}"/>
                </a:ext>
              </a:extLst>
            </p:cNvPr>
            <p:cNvSpPr txBox="1"/>
            <p:nvPr/>
          </p:nvSpPr>
          <p:spPr>
            <a:xfrm>
              <a:off x="4146695" y="2117487"/>
              <a:ext cx="925614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a:latin typeface="メイリオ" panose="020B0604030504040204" pitchFamily="50" charset="-128"/>
                  <a:ea typeface="メイリオ" panose="020B0604030504040204" pitchFamily="50" charset="-128"/>
                </a:rPr>
                <a:t>悔しさが残るが</a:t>
              </a:r>
              <a:r>
                <a:rPr lang="en-US" altLang="ja-JP" sz="4000">
                  <a:latin typeface="メイリオ" panose="020B0604030504040204" pitchFamily="50" charset="-128"/>
                  <a:ea typeface="メイリオ" panose="020B0604030504040204" pitchFamily="50" charset="-128"/>
                </a:rPr>
                <a:t>…</a:t>
              </a:r>
              <a:endParaRPr lang="ja-JP" altLang="en-US" sz="400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85288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808A359-8DCD-F257-04EC-AB0427D416A3}"/>
              </a:ext>
            </a:extLst>
          </p:cNvPr>
          <p:cNvSpPr/>
          <p:nvPr/>
        </p:nvSpPr>
        <p:spPr>
          <a:xfrm>
            <a:off x="779249" y="3975018"/>
            <a:ext cx="10481088" cy="690110"/>
          </a:xfrm>
          <a:prstGeom prst="roundRect">
            <a:avLst/>
          </a:prstGeom>
          <a:solidFill>
            <a:srgbClr val="FFD966">
              <a:alpha val="5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F6CB95F3-FEF8-80A0-F1D9-52A4593A067A}"/>
              </a:ext>
            </a:extLst>
          </p:cNvPr>
          <p:cNvPicPr>
            <a:picLocks noGrp="1" noChangeAspect="1"/>
          </p:cNvPicPr>
          <p:nvPr>
            <p:ph idx="1"/>
          </p:nvPr>
        </p:nvPicPr>
        <p:blipFill>
          <a:blip r:embed="rId3"/>
          <a:stretch>
            <a:fillRect/>
          </a:stretch>
        </p:blipFill>
        <p:spPr>
          <a:xfrm>
            <a:off x="9721431" y="5687455"/>
            <a:ext cx="1677479" cy="698560"/>
          </a:xfrm>
        </p:spPr>
      </p:pic>
      <p:sp>
        <p:nvSpPr>
          <p:cNvPr id="11" name="TextBox 10">
            <a:extLst>
              <a:ext uri="{FF2B5EF4-FFF2-40B4-BE49-F238E27FC236}">
                <a16:creationId xmlns:a16="http://schemas.microsoft.com/office/drawing/2014/main" id="{3D1F6602-EBB4-3157-38FC-FD45CBA5CA31}"/>
              </a:ext>
            </a:extLst>
          </p:cNvPr>
          <p:cNvSpPr txBox="1"/>
          <p:nvPr/>
        </p:nvSpPr>
        <p:spPr>
          <a:xfrm>
            <a:off x="1041036" y="1426449"/>
            <a:ext cx="5422879" cy="41088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indent="-742950">
              <a:lnSpc>
                <a:spcPct val="80000"/>
              </a:lnSpc>
              <a:buAutoNum type="arabicParenR"/>
            </a:pPr>
            <a:r>
              <a:rPr lang="en-US" altLang="ja-JP" sz="3600" b="1" err="1">
                <a:solidFill>
                  <a:srgbClr val="FF9021"/>
                </a:solidFill>
                <a:latin typeface="Meiryo"/>
                <a:ea typeface="Meiryo"/>
                <a:cs typeface="+mn-lt"/>
              </a:rPr>
              <a:t>システム概要</a:t>
            </a:r>
            <a:endParaRPr lang="en-US" err="1">
              <a:ea typeface="游ゴシック" panose="020F0502020204030204"/>
            </a:endParaRPr>
          </a:p>
          <a:p>
            <a:pPr marL="742950" indent="-742950">
              <a:lnSpc>
                <a:spcPct val="80000"/>
              </a:lnSpc>
              <a:buAutoNum type="arabicParenR"/>
            </a:pPr>
            <a:endParaRPr lang="en-US" altLang="ja-JP" sz="3600" b="1">
              <a:solidFill>
                <a:srgbClr val="FF9021"/>
              </a:solidFill>
              <a:latin typeface="Meiryo"/>
              <a:ea typeface="Meiryo"/>
              <a:cs typeface="+mn-lt"/>
            </a:endParaRPr>
          </a:p>
          <a:p>
            <a:pPr marL="742950" indent="-742950">
              <a:lnSpc>
                <a:spcPct val="80000"/>
              </a:lnSpc>
              <a:buAutoNum type="arabicParenR"/>
            </a:pPr>
            <a:r>
              <a:rPr lang="en-US" altLang="ja-JP" sz="3600" b="1" err="1">
                <a:solidFill>
                  <a:srgbClr val="FF9021"/>
                </a:solidFill>
                <a:latin typeface="Meiryo"/>
                <a:ea typeface="Meiryo"/>
                <a:cs typeface="+mn-lt"/>
              </a:rPr>
              <a:t>機能紹介</a:t>
            </a:r>
            <a:endParaRPr lang="en-US" err="1">
              <a:ea typeface="游ゴシック" panose="020F0502020204030204"/>
            </a:endParaRPr>
          </a:p>
          <a:p>
            <a:pPr marL="742950" indent="-742950">
              <a:lnSpc>
                <a:spcPct val="80000"/>
              </a:lnSpc>
              <a:buAutoNum type="arabicParenR"/>
            </a:pPr>
            <a:endParaRPr lang="en-US" altLang="ja-JP" sz="3600" b="1">
              <a:solidFill>
                <a:srgbClr val="FF9021"/>
              </a:solidFill>
              <a:latin typeface="Meiryo"/>
              <a:ea typeface="Meiryo"/>
              <a:cs typeface="+mn-lt"/>
            </a:endParaRPr>
          </a:p>
          <a:p>
            <a:pPr marL="742950" indent="-742950">
              <a:lnSpc>
                <a:spcPct val="80000"/>
              </a:lnSpc>
              <a:buAutoNum type="arabicParenR"/>
            </a:pPr>
            <a:r>
              <a:rPr lang="en-US" altLang="ja-JP" sz="3600" b="1" err="1">
                <a:solidFill>
                  <a:srgbClr val="FF9021"/>
                </a:solidFill>
                <a:latin typeface="Meiryo"/>
                <a:ea typeface="Meiryo"/>
                <a:cs typeface="+mn-lt"/>
              </a:rPr>
              <a:t>チームのこだわり</a:t>
            </a:r>
            <a:endParaRPr lang="en-US" altLang="ja-JP" sz="3600" b="1">
              <a:solidFill>
                <a:srgbClr val="FF9021"/>
              </a:solidFill>
              <a:latin typeface="Meiryo"/>
              <a:ea typeface="Meiryo"/>
              <a:cs typeface="+mn-lt"/>
            </a:endParaRPr>
          </a:p>
          <a:p>
            <a:pPr marL="742950" indent="-742950">
              <a:lnSpc>
                <a:spcPct val="80000"/>
              </a:lnSpc>
              <a:buAutoNum type="arabicParenR"/>
            </a:pPr>
            <a:endParaRPr lang="en-US" altLang="ja-JP" sz="3600" b="1">
              <a:solidFill>
                <a:srgbClr val="FF9021"/>
              </a:solidFill>
              <a:latin typeface="Meiryo"/>
              <a:ea typeface="Meiryo"/>
              <a:cs typeface="+mn-lt"/>
            </a:endParaRPr>
          </a:p>
          <a:p>
            <a:pPr marL="742950" indent="-742950">
              <a:lnSpc>
                <a:spcPct val="80000"/>
              </a:lnSpc>
              <a:buAutoNum type="arabicParenR"/>
            </a:pPr>
            <a:r>
              <a:rPr lang="en-US" altLang="ja-JP" sz="3600" b="1" err="1">
                <a:solidFill>
                  <a:srgbClr val="FF9021"/>
                </a:solidFill>
                <a:latin typeface="Meiryo"/>
                <a:ea typeface="Meiryo"/>
                <a:cs typeface="+mn-lt"/>
              </a:rPr>
              <a:t>個人・チームの評価</a:t>
            </a:r>
            <a:endParaRPr lang="en-US" altLang="ja-JP" sz="3600" b="1">
              <a:solidFill>
                <a:srgbClr val="FF9021"/>
              </a:solidFill>
              <a:latin typeface="Meiryo"/>
              <a:ea typeface="Meiryo"/>
              <a:cs typeface="+mn-lt"/>
            </a:endParaRPr>
          </a:p>
          <a:p>
            <a:pPr marL="742950" indent="-742950">
              <a:lnSpc>
                <a:spcPct val="80000"/>
              </a:lnSpc>
              <a:buAutoNum type="arabicParenR"/>
            </a:pPr>
            <a:endParaRPr lang="en-US" altLang="ja-JP" sz="3600" b="1">
              <a:solidFill>
                <a:srgbClr val="FF9021"/>
              </a:solidFill>
              <a:latin typeface="Meiryo"/>
              <a:ea typeface="Meiryo"/>
              <a:cs typeface="+mn-lt"/>
            </a:endParaRPr>
          </a:p>
          <a:p>
            <a:pPr marL="742950" indent="-742950">
              <a:lnSpc>
                <a:spcPct val="80000"/>
              </a:lnSpc>
              <a:buAutoNum type="arabicParenR"/>
            </a:pPr>
            <a:r>
              <a:rPr lang="en-US" altLang="ja-JP" sz="3600" b="1">
                <a:solidFill>
                  <a:srgbClr val="FF9021"/>
                </a:solidFill>
                <a:latin typeface="Meiryo"/>
                <a:ea typeface="Meiryo"/>
                <a:cs typeface="+mn-lt"/>
              </a:rPr>
              <a:t>おわりに</a:t>
            </a:r>
          </a:p>
        </p:txBody>
      </p:sp>
      <p:sp>
        <p:nvSpPr>
          <p:cNvPr id="48" name="Rectangle: Rounded Corners 47">
            <a:extLst>
              <a:ext uri="{FF2B5EF4-FFF2-40B4-BE49-F238E27FC236}">
                <a16:creationId xmlns:a16="http://schemas.microsoft.com/office/drawing/2014/main" id="{48D88081-047B-CBEC-7A81-182245372290}"/>
              </a:ext>
            </a:extLst>
          </p:cNvPr>
          <p:cNvSpPr/>
          <p:nvPr/>
        </p:nvSpPr>
        <p:spPr>
          <a:xfrm>
            <a:off x="13416948" y="383874"/>
            <a:ext cx="6397919" cy="977657"/>
          </a:xfrm>
          <a:prstGeom prst="roundRect">
            <a:avLst/>
          </a:prstGeom>
          <a:solidFill>
            <a:srgbClr val="FFD966">
              <a:alpha val="5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1409C7BC-38A6-AA91-16E3-D9357F12E022}"/>
              </a:ext>
            </a:extLst>
          </p:cNvPr>
          <p:cNvSpPr/>
          <p:nvPr/>
        </p:nvSpPr>
        <p:spPr>
          <a:xfrm>
            <a:off x="13690119" y="-103908"/>
            <a:ext cx="4151667" cy="566312"/>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3E0C964-438D-FB8C-B32C-9F13026992B7}"/>
              </a:ext>
            </a:extLst>
          </p:cNvPr>
          <p:cNvSpPr txBox="1"/>
          <p:nvPr/>
        </p:nvSpPr>
        <p:spPr>
          <a:xfrm>
            <a:off x="13491543" y="817516"/>
            <a:ext cx="41521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400" b="1" err="1">
                <a:solidFill>
                  <a:srgbClr val="FF9021"/>
                </a:solidFill>
                <a:latin typeface="Meiryo"/>
                <a:ea typeface="Meiryo"/>
                <a:cs typeface="+mn-lt"/>
              </a:rPr>
              <a:t>素材</a:t>
            </a:r>
          </a:p>
        </p:txBody>
      </p:sp>
      <p:sp>
        <p:nvSpPr>
          <p:cNvPr id="8" name="Rectangle: Rounded Corners 7">
            <a:extLst>
              <a:ext uri="{FF2B5EF4-FFF2-40B4-BE49-F238E27FC236}">
                <a16:creationId xmlns:a16="http://schemas.microsoft.com/office/drawing/2014/main" id="{409912F1-73BA-9FCE-02F4-B417755A0FAE}"/>
              </a:ext>
            </a:extLst>
          </p:cNvPr>
          <p:cNvSpPr/>
          <p:nvPr/>
        </p:nvSpPr>
        <p:spPr>
          <a:xfrm>
            <a:off x="14107063" y="3792355"/>
            <a:ext cx="5819441" cy="666954"/>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DD1553C-A4A1-E465-B81E-7433A263CD11}"/>
              </a:ext>
            </a:extLst>
          </p:cNvPr>
          <p:cNvSpPr txBox="1"/>
          <p:nvPr/>
        </p:nvSpPr>
        <p:spPr>
          <a:xfrm>
            <a:off x="4954439" y="296174"/>
            <a:ext cx="21105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5400" b="1">
                <a:solidFill>
                  <a:srgbClr val="FF9021"/>
                </a:solidFill>
                <a:latin typeface="Meiryo"/>
                <a:ea typeface="游ゴシック"/>
              </a:rPr>
              <a:t>目次</a:t>
            </a:r>
            <a:endParaRPr lang="en-US" sz="5400" b="1">
              <a:solidFill>
                <a:srgbClr val="FF9021"/>
              </a:solidFill>
              <a:latin typeface="游ゴシック"/>
              <a:ea typeface="游ゴシック"/>
            </a:endParaRPr>
          </a:p>
        </p:txBody>
      </p:sp>
      <p:sp>
        <p:nvSpPr>
          <p:cNvPr id="10" name="Rectangle: Rounded Corners 9">
            <a:extLst>
              <a:ext uri="{FF2B5EF4-FFF2-40B4-BE49-F238E27FC236}">
                <a16:creationId xmlns:a16="http://schemas.microsoft.com/office/drawing/2014/main" id="{797188B7-5889-B354-46F2-1E3227425F8E}"/>
              </a:ext>
            </a:extLst>
          </p:cNvPr>
          <p:cNvSpPr/>
          <p:nvPr/>
        </p:nvSpPr>
        <p:spPr>
          <a:xfrm>
            <a:off x="764874" y="1304025"/>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CDAD0A35-EDDE-5115-1AED-C6D7B5B90A5A}"/>
              </a:ext>
            </a:extLst>
          </p:cNvPr>
          <p:cNvSpPr/>
          <p:nvPr/>
        </p:nvSpPr>
        <p:spPr>
          <a:xfrm>
            <a:off x="764873" y="2209798"/>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53160696-11CB-1248-6072-96DFEC8B7A7E}"/>
              </a:ext>
            </a:extLst>
          </p:cNvPr>
          <p:cNvSpPr/>
          <p:nvPr/>
        </p:nvSpPr>
        <p:spPr>
          <a:xfrm>
            <a:off x="764872" y="3058062"/>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55E5ADF-5AC2-5850-C63B-207A6BCBB039}"/>
              </a:ext>
            </a:extLst>
          </p:cNvPr>
          <p:cNvSpPr/>
          <p:nvPr/>
        </p:nvSpPr>
        <p:spPr>
          <a:xfrm>
            <a:off x="764871" y="3935080"/>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7F279C02-946C-CDB4-F61C-2974BB7DA11F}"/>
              </a:ext>
            </a:extLst>
          </p:cNvPr>
          <p:cNvSpPr/>
          <p:nvPr/>
        </p:nvSpPr>
        <p:spPr>
          <a:xfrm>
            <a:off x="779248" y="4812098"/>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142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D797998A-C664-BF1D-7C7F-F2B9EB3A180B}"/>
              </a:ext>
            </a:extLst>
          </p:cNvPr>
          <p:cNvSpPr/>
          <p:nvPr/>
        </p:nvSpPr>
        <p:spPr>
          <a:xfrm>
            <a:off x="8835701" y="183096"/>
            <a:ext cx="3081114" cy="2399478"/>
          </a:xfrm>
          <a:prstGeom prst="roundRect">
            <a:avLst/>
          </a:prstGeom>
          <a:solidFill>
            <a:schemeClr val="bg1">
              <a:lumMod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a:solidFill>
                <a:srgbClr val="262626"/>
              </a:solidFill>
              <a:ea typeface="游ゴシック"/>
            </a:endParaRPr>
          </a:p>
        </p:txBody>
      </p:sp>
      <p:sp>
        <p:nvSpPr>
          <p:cNvPr id="40" name="Rectangle: Rounded Corners 39">
            <a:extLst>
              <a:ext uri="{FF2B5EF4-FFF2-40B4-BE49-F238E27FC236}">
                <a16:creationId xmlns:a16="http://schemas.microsoft.com/office/drawing/2014/main" id="{A7E0FCE8-11E5-E73E-A533-0BA3BEBAB729}"/>
              </a:ext>
            </a:extLst>
          </p:cNvPr>
          <p:cNvSpPr/>
          <p:nvPr/>
        </p:nvSpPr>
        <p:spPr>
          <a:xfrm>
            <a:off x="8835702" y="2771025"/>
            <a:ext cx="3081115" cy="2413853"/>
          </a:xfrm>
          <a:prstGeom prst="roundRect">
            <a:avLst/>
          </a:prstGeom>
          <a:solidFill>
            <a:schemeClr val="bg1">
              <a:lumMod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a:solidFill>
                <a:srgbClr val="262626"/>
              </a:solidFill>
              <a:ea typeface="游ゴシック"/>
            </a:endParaRPr>
          </a:p>
        </p:txBody>
      </p:sp>
      <p:sp>
        <p:nvSpPr>
          <p:cNvPr id="37" name="Rectangle: Rounded Corners 36">
            <a:extLst>
              <a:ext uri="{FF2B5EF4-FFF2-40B4-BE49-F238E27FC236}">
                <a16:creationId xmlns:a16="http://schemas.microsoft.com/office/drawing/2014/main" id="{584765E6-5E66-D826-758D-B63A5EEB0C8A}"/>
              </a:ext>
            </a:extLst>
          </p:cNvPr>
          <p:cNvSpPr/>
          <p:nvPr/>
        </p:nvSpPr>
        <p:spPr>
          <a:xfrm>
            <a:off x="209286" y="2742273"/>
            <a:ext cx="8487002" cy="2428228"/>
          </a:xfrm>
          <a:prstGeom prst="roundRect">
            <a:avLst/>
          </a:prstGeom>
          <a:solidFill>
            <a:schemeClr val="bg1">
              <a:lumMod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a:solidFill>
                <a:srgbClr val="262626"/>
              </a:solidFill>
              <a:ea typeface="游ゴシック"/>
            </a:endParaRPr>
          </a:p>
        </p:txBody>
      </p:sp>
      <p:sp>
        <p:nvSpPr>
          <p:cNvPr id="36" name="Rectangle: Rounded Corners 35">
            <a:extLst>
              <a:ext uri="{FF2B5EF4-FFF2-40B4-BE49-F238E27FC236}">
                <a16:creationId xmlns:a16="http://schemas.microsoft.com/office/drawing/2014/main" id="{566653CB-386B-6CA2-8E54-15373EAC3D7A}"/>
              </a:ext>
            </a:extLst>
          </p:cNvPr>
          <p:cNvSpPr/>
          <p:nvPr/>
        </p:nvSpPr>
        <p:spPr>
          <a:xfrm>
            <a:off x="209288" y="183104"/>
            <a:ext cx="8573264" cy="2313210"/>
          </a:xfrm>
          <a:prstGeom prst="roundRect">
            <a:avLst/>
          </a:prstGeom>
          <a:solidFill>
            <a:schemeClr val="bg1">
              <a:lumMod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a:solidFill>
                <a:srgbClr val="262626"/>
              </a:solidFill>
              <a:ea typeface="游ゴシック"/>
            </a:endParaRPr>
          </a:p>
        </p:txBody>
      </p:sp>
      <p:sp>
        <p:nvSpPr>
          <p:cNvPr id="48" name="Rectangle: Rounded Corners 47">
            <a:extLst>
              <a:ext uri="{FF2B5EF4-FFF2-40B4-BE49-F238E27FC236}">
                <a16:creationId xmlns:a16="http://schemas.microsoft.com/office/drawing/2014/main" id="{48D88081-047B-CBEC-7A81-182245372290}"/>
              </a:ext>
            </a:extLst>
          </p:cNvPr>
          <p:cNvSpPr/>
          <p:nvPr/>
        </p:nvSpPr>
        <p:spPr>
          <a:xfrm>
            <a:off x="583100" y="341257"/>
            <a:ext cx="1729643" cy="559174"/>
          </a:xfrm>
          <a:prstGeom prst="roundRect">
            <a:avLst/>
          </a:prstGeom>
          <a:solidFill>
            <a:srgbClr val="FFF7BD"/>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Login</a:t>
            </a:r>
            <a:endParaRPr lang="en-US" altLang="ja-JP">
              <a:solidFill>
                <a:srgbClr val="262626"/>
              </a:solidFill>
            </a:endParaRPr>
          </a:p>
        </p:txBody>
      </p:sp>
      <p:sp>
        <p:nvSpPr>
          <p:cNvPr id="4" name="Rectangle: Rounded Corners 3">
            <a:extLst>
              <a:ext uri="{FF2B5EF4-FFF2-40B4-BE49-F238E27FC236}">
                <a16:creationId xmlns:a16="http://schemas.microsoft.com/office/drawing/2014/main" id="{11D0F881-2038-3B21-352E-10FFF380E5E1}"/>
              </a:ext>
            </a:extLst>
          </p:cNvPr>
          <p:cNvSpPr/>
          <p:nvPr/>
        </p:nvSpPr>
        <p:spPr>
          <a:xfrm>
            <a:off x="2538421" y="355633"/>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Account</a:t>
            </a:r>
            <a:endParaRPr lang="ja-JP" altLang="en-US">
              <a:solidFill>
                <a:srgbClr val="262626"/>
              </a:solidFill>
              <a:latin typeface="Meiryo"/>
              <a:ea typeface="Meiryo"/>
              <a:cs typeface="+mn-lt"/>
            </a:endParaRPr>
          </a:p>
          <a:p>
            <a:pPr algn="ctr"/>
            <a:r>
              <a:rPr lang="ja-JP">
                <a:solidFill>
                  <a:srgbClr val="262626"/>
                </a:solidFill>
                <a:ea typeface="+mn-lt"/>
                <a:cs typeface="+mn-lt"/>
              </a:rPr>
              <a:t>Regist</a:t>
            </a:r>
            <a:endParaRPr lang="ja-JP" altLang="en-US">
              <a:solidFill>
                <a:srgbClr val="262626"/>
              </a:solidFill>
              <a:latin typeface="Meiryo"/>
              <a:ea typeface="Meiryo"/>
              <a:cs typeface="+mn-lt"/>
            </a:endParaRPr>
          </a:p>
        </p:txBody>
      </p:sp>
      <p:sp>
        <p:nvSpPr>
          <p:cNvPr id="5" name="Rectangle: Rounded Corners 4">
            <a:extLst>
              <a:ext uri="{FF2B5EF4-FFF2-40B4-BE49-F238E27FC236}">
                <a16:creationId xmlns:a16="http://schemas.microsoft.com/office/drawing/2014/main" id="{899EC19E-752C-072B-BEF8-510CF21598F1}"/>
              </a:ext>
            </a:extLst>
          </p:cNvPr>
          <p:cNvSpPr/>
          <p:nvPr/>
        </p:nvSpPr>
        <p:spPr>
          <a:xfrm>
            <a:off x="4508118" y="1060123"/>
            <a:ext cx="1729643" cy="559174"/>
          </a:xfrm>
          <a:prstGeom prst="roundRect">
            <a:avLst/>
          </a:prstGeom>
          <a:solidFill>
            <a:srgbClr val="FFF7BD"/>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a:solidFill>
                  <a:srgbClr val="262626"/>
                </a:solidFill>
                <a:ea typeface="+mn-lt"/>
                <a:cs typeface="+mn-lt"/>
              </a:rPr>
              <a:t>Main</a:t>
            </a:r>
            <a:endParaRPr lang="ja-JP" altLang="en-US">
              <a:solidFill>
                <a:srgbClr val="262626"/>
              </a:solidFill>
              <a:ea typeface="+mn-lt"/>
              <a:cs typeface="+mn-lt"/>
            </a:endParaRPr>
          </a:p>
        </p:txBody>
      </p:sp>
      <p:sp>
        <p:nvSpPr>
          <p:cNvPr id="7" name="Rectangle: Rounded Corners 6">
            <a:extLst>
              <a:ext uri="{FF2B5EF4-FFF2-40B4-BE49-F238E27FC236}">
                <a16:creationId xmlns:a16="http://schemas.microsoft.com/office/drawing/2014/main" id="{1C523D60-FD7A-8AB8-96B3-175F6E75F503}"/>
              </a:ext>
            </a:extLst>
          </p:cNvPr>
          <p:cNvSpPr/>
          <p:nvPr/>
        </p:nvSpPr>
        <p:spPr>
          <a:xfrm>
            <a:off x="6535326" y="1045745"/>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Logout</a:t>
            </a:r>
            <a:endParaRPr lang="en-US">
              <a:solidFill>
                <a:srgbClr val="262626"/>
              </a:solidFill>
            </a:endParaRPr>
          </a:p>
        </p:txBody>
      </p:sp>
      <p:sp>
        <p:nvSpPr>
          <p:cNvPr id="8" name="Rectangle: Rounded Corners 7">
            <a:extLst>
              <a:ext uri="{FF2B5EF4-FFF2-40B4-BE49-F238E27FC236}">
                <a16:creationId xmlns:a16="http://schemas.microsoft.com/office/drawing/2014/main" id="{D5DCE699-96C2-4DC8-F7DE-A04C102346B4}"/>
              </a:ext>
            </a:extLst>
          </p:cNvPr>
          <p:cNvSpPr/>
          <p:nvPr/>
        </p:nvSpPr>
        <p:spPr>
          <a:xfrm>
            <a:off x="10532232" y="2929179"/>
            <a:ext cx="1140172" cy="573550"/>
          </a:xfrm>
          <a:prstGeom prst="roundRect">
            <a:avLst/>
          </a:prstGeom>
          <a:solidFill>
            <a:srgbClr val="FFF7BD"/>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User</a:t>
            </a:r>
            <a:endParaRPr lang="en-US">
              <a:solidFill>
                <a:srgbClr val="262626"/>
              </a:solidFill>
            </a:endParaRPr>
          </a:p>
        </p:txBody>
      </p:sp>
      <p:sp>
        <p:nvSpPr>
          <p:cNvPr id="9" name="Rectangle: Rounded Corners 8">
            <a:extLst>
              <a:ext uri="{FF2B5EF4-FFF2-40B4-BE49-F238E27FC236}">
                <a16:creationId xmlns:a16="http://schemas.microsoft.com/office/drawing/2014/main" id="{91FD86A9-4331-5D89-F84B-C93653F2894B}"/>
              </a:ext>
            </a:extLst>
          </p:cNvPr>
          <p:cNvSpPr/>
          <p:nvPr/>
        </p:nvSpPr>
        <p:spPr>
          <a:xfrm>
            <a:off x="9094495" y="3676801"/>
            <a:ext cx="1212058" cy="516042"/>
          </a:xfrm>
          <a:prstGeom prst="roundRect">
            <a:avLst/>
          </a:prstGeom>
          <a:solidFill>
            <a:srgbClr val="FFF7BD"/>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Page</a:t>
            </a:r>
            <a:endParaRPr lang="en-US">
              <a:solidFill>
                <a:srgbClr val="262626"/>
              </a:solidFill>
            </a:endParaRPr>
          </a:p>
        </p:txBody>
      </p:sp>
      <p:sp>
        <p:nvSpPr>
          <p:cNvPr id="11" name="Rectangle: Rounded Corners 10">
            <a:extLst>
              <a:ext uri="{FF2B5EF4-FFF2-40B4-BE49-F238E27FC236}">
                <a16:creationId xmlns:a16="http://schemas.microsoft.com/office/drawing/2014/main" id="{9EDDBBA6-1EF5-6E29-956E-1AB14E9995B6}"/>
              </a:ext>
            </a:extLst>
          </p:cNvPr>
          <p:cNvSpPr/>
          <p:nvPr/>
        </p:nvSpPr>
        <p:spPr>
          <a:xfrm>
            <a:off x="10575361" y="3676800"/>
            <a:ext cx="1097040" cy="559174"/>
          </a:xfrm>
          <a:prstGeom prst="roundRect">
            <a:avLst/>
          </a:prstGeom>
          <a:solidFill>
            <a:srgbClr val="FFF7BD"/>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Item</a:t>
            </a:r>
            <a:endParaRPr lang="en-US">
              <a:solidFill>
                <a:srgbClr val="262626"/>
              </a:solidFill>
            </a:endParaRPr>
          </a:p>
        </p:txBody>
      </p:sp>
      <p:sp>
        <p:nvSpPr>
          <p:cNvPr id="12" name="Rectangle: Rounded Corners 11">
            <a:extLst>
              <a:ext uri="{FF2B5EF4-FFF2-40B4-BE49-F238E27FC236}">
                <a16:creationId xmlns:a16="http://schemas.microsoft.com/office/drawing/2014/main" id="{C4B465C7-0541-4E63-1ECE-18BB66A22F89}"/>
              </a:ext>
            </a:extLst>
          </p:cNvPr>
          <p:cNvSpPr/>
          <p:nvPr/>
        </p:nvSpPr>
        <p:spPr>
          <a:xfrm>
            <a:off x="9094494" y="4381290"/>
            <a:ext cx="1212059" cy="530420"/>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Stock</a:t>
            </a:r>
            <a:endParaRPr lang="en-US">
              <a:solidFill>
                <a:srgbClr val="262626"/>
              </a:solidFill>
            </a:endParaRPr>
          </a:p>
        </p:txBody>
      </p:sp>
      <p:sp>
        <p:nvSpPr>
          <p:cNvPr id="13" name="Rectangle: Rounded Corners 12">
            <a:extLst>
              <a:ext uri="{FF2B5EF4-FFF2-40B4-BE49-F238E27FC236}">
                <a16:creationId xmlns:a16="http://schemas.microsoft.com/office/drawing/2014/main" id="{5F61932A-5349-74C6-2930-73B496B43B8F}"/>
              </a:ext>
            </a:extLst>
          </p:cNvPr>
          <p:cNvSpPr/>
          <p:nvPr/>
        </p:nvSpPr>
        <p:spPr>
          <a:xfrm>
            <a:off x="10532231" y="4381292"/>
            <a:ext cx="1168926" cy="530420"/>
          </a:xfrm>
          <a:prstGeom prst="roundRect">
            <a:avLst/>
          </a:prstGeom>
          <a:solidFill>
            <a:srgbClr val="FFF7BD"/>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Memo</a:t>
            </a:r>
            <a:endParaRPr lang="en-US">
              <a:solidFill>
                <a:srgbClr val="262626"/>
              </a:solidFill>
            </a:endParaRPr>
          </a:p>
        </p:txBody>
      </p:sp>
      <p:sp>
        <p:nvSpPr>
          <p:cNvPr id="14" name="Rectangle: Rounded Corners 13">
            <a:extLst>
              <a:ext uri="{FF2B5EF4-FFF2-40B4-BE49-F238E27FC236}">
                <a16:creationId xmlns:a16="http://schemas.microsoft.com/office/drawing/2014/main" id="{EB9D772E-F624-D4D6-A6BC-63C666A2E1FD}"/>
              </a:ext>
            </a:extLst>
          </p:cNvPr>
          <p:cNvSpPr/>
          <p:nvPr/>
        </p:nvSpPr>
        <p:spPr>
          <a:xfrm>
            <a:off x="654985" y="2929179"/>
            <a:ext cx="1600247" cy="573551"/>
          </a:xfrm>
          <a:prstGeom prst="roundRect">
            <a:avLst/>
          </a:prstGeom>
          <a:solidFill>
            <a:srgbClr val="FFF7BD"/>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login</a:t>
            </a:r>
            <a:endParaRPr lang="en-US">
              <a:solidFill>
                <a:srgbClr val="262626"/>
              </a:solidFill>
            </a:endParaRPr>
          </a:p>
        </p:txBody>
      </p:sp>
      <p:sp>
        <p:nvSpPr>
          <p:cNvPr id="15" name="Rectangle: Rounded Corners 14">
            <a:extLst>
              <a:ext uri="{FF2B5EF4-FFF2-40B4-BE49-F238E27FC236}">
                <a16:creationId xmlns:a16="http://schemas.microsoft.com/office/drawing/2014/main" id="{FB9ADBB4-030C-1320-0D29-FB2A54886322}"/>
              </a:ext>
            </a:extLst>
          </p:cNvPr>
          <p:cNvSpPr/>
          <p:nvPr/>
        </p:nvSpPr>
        <p:spPr>
          <a:xfrm>
            <a:off x="2538418" y="2943555"/>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account_</a:t>
            </a:r>
            <a:endParaRPr lang="en-US" altLang="ja-JP">
              <a:solidFill>
                <a:srgbClr val="262626"/>
              </a:solidFill>
              <a:ea typeface="+mn-lt"/>
              <a:cs typeface="+mn-lt"/>
            </a:endParaRPr>
          </a:p>
          <a:p>
            <a:pPr algn="ctr"/>
            <a:r>
              <a:rPr lang="ja-JP">
                <a:solidFill>
                  <a:srgbClr val="262626"/>
                </a:solidFill>
                <a:ea typeface="+mn-lt"/>
                <a:cs typeface="+mn-lt"/>
              </a:rPr>
              <a:t>regist</a:t>
            </a:r>
            <a:endParaRPr lang="en-US" altLang="ja-JP">
              <a:solidFill>
                <a:srgbClr val="262626"/>
              </a:solidFill>
              <a:ea typeface="游ゴシック"/>
            </a:endParaRPr>
          </a:p>
        </p:txBody>
      </p:sp>
      <p:sp>
        <p:nvSpPr>
          <p:cNvPr id="16" name="Rectangle: Rounded Corners 15">
            <a:extLst>
              <a:ext uri="{FF2B5EF4-FFF2-40B4-BE49-F238E27FC236}">
                <a16:creationId xmlns:a16="http://schemas.microsoft.com/office/drawing/2014/main" id="{121C5B65-0029-7FB9-FFBD-E7ACEA5F298D}"/>
              </a:ext>
            </a:extLst>
          </p:cNvPr>
          <p:cNvSpPr/>
          <p:nvPr/>
        </p:nvSpPr>
        <p:spPr>
          <a:xfrm>
            <a:off x="6233399" y="3719932"/>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account_</a:t>
            </a:r>
            <a:endParaRPr lang="en-US" altLang="ja-JP">
              <a:solidFill>
                <a:srgbClr val="262626"/>
              </a:solidFill>
              <a:ea typeface="+mn-lt"/>
              <a:cs typeface="+mn-lt"/>
            </a:endParaRPr>
          </a:p>
          <a:p>
            <a:pPr algn="ctr"/>
            <a:r>
              <a:rPr lang="ja-JP">
                <a:solidFill>
                  <a:srgbClr val="262626"/>
                </a:solidFill>
                <a:ea typeface="+mn-lt"/>
                <a:cs typeface="+mn-lt"/>
              </a:rPr>
              <a:t>regist_result</a:t>
            </a:r>
            <a:endParaRPr lang="en-US" altLang="ja-JP">
              <a:solidFill>
                <a:srgbClr val="262626"/>
              </a:solidFill>
              <a:ea typeface="游ゴシック"/>
            </a:endParaRPr>
          </a:p>
        </p:txBody>
      </p:sp>
      <p:sp>
        <p:nvSpPr>
          <p:cNvPr id="17" name="Rectangle: Rounded Corners 16">
            <a:extLst>
              <a:ext uri="{FF2B5EF4-FFF2-40B4-BE49-F238E27FC236}">
                <a16:creationId xmlns:a16="http://schemas.microsoft.com/office/drawing/2014/main" id="{DFC46752-7342-8B4E-E45D-5B489457C517}"/>
              </a:ext>
            </a:extLst>
          </p:cNvPr>
          <p:cNvSpPr/>
          <p:nvPr/>
        </p:nvSpPr>
        <p:spPr>
          <a:xfrm>
            <a:off x="640608" y="3676801"/>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main</a:t>
            </a:r>
            <a:endParaRPr lang="en-US">
              <a:solidFill>
                <a:srgbClr val="262626"/>
              </a:solidFill>
            </a:endParaRPr>
          </a:p>
        </p:txBody>
      </p:sp>
      <p:sp>
        <p:nvSpPr>
          <p:cNvPr id="18" name="Rectangle: Rounded Corners 17">
            <a:extLst>
              <a:ext uri="{FF2B5EF4-FFF2-40B4-BE49-F238E27FC236}">
                <a16:creationId xmlns:a16="http://schemas.microsoft.com/office/drawing/2014/main" id="{EEBA65E3-920E-A03A-5276-3B59AA683B8E}"/>
              </a:ext>
            </a:extLst>
          </p:cNvPr>
          <p:cNvSpPr/>
          <p:nvPr/>
        </p:nvSpPr>
        <p:spPr>
          <a:xfrm>
            <a:off x="2538419" y="3691178"/>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tab_list</a:t>
            </a:r>
            <a:endParaRPr lang="en-US">
              <a:solidFill>
                <a:srgbClr val="262626"/>
              </a:solidFill>
            </a:endParaRPr>
          </a:p>
        </p:txBody>
      </p:sp>
      <p:sp>
        <p:nvSpPr>
          <p:cNvPr id="19" name="Rectangle: Rounded Corners 18">
            <a:extLst>
              <a:ext uri="{FF2B5EF4-FFF2-40B4-BE49-F238E27FC236}">
                <a16:creationId xmlns:a16="http://schemas.microsoft.com/office/drawing/2014/main" id="{984D188E-54D5-BD79-6BD2-7D37C7091420}"/>
              </a:ext>
            </a:extLst>
          </p:cNvPr>
          <p:cNvSpPr/>
          <p:nvPr/>
        </p:nvSpPr>
        <p:spPr>
          <a:xfrm>
            <a:off x="4378720" y="3691177"/>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tab_category</a:t>
            </a:r>
            <a:endParaRPr lang="en-US">
              <a:solidFill>
                <a:srgbClr val="262626"/>
              </a:solidFill>
            </a:endParaRPr>
          </a:p>
        </p:txBody>
      </p:sp>
      <p:sp>
        <p:nvSpPr>
          <p:cNvPr id="20" name="Rectangle: Rounded Corners 19">
            <a:extLst>
              <a:ext uri="{FF2B5EF4-FFF2-40B4-BE49-F238E27FC236}">
                <a16:creationId xmlns:a16="http://schemas.microsoft.com/office/drawing/2014/main" id="{99979EC5-BA10-04FE-71F8-D4EA78CBD163}"/>
              </a:ext>
            </a:extLst>
          </p:cNvPr>
          <p:cNvSpPr/>
          <p:nvPr/>
        </p:nvSpPr>
        <p:spPr>
          <a:xfrm>
            <a:off x="6233399" y="4496309"/>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tab_favorite</a:t>
            </a:r>
            <a:endParaRPr lang="en-US">
              <a:solidFill>
                <a:srgbClr val="262626"/>
              </a:solidFill>
            </a:endParaRPr>
          </a:p>
        </p:txBody>
      </p:sp>
      <p:sp>
        <p:nvSpPr>
          <p:cNvPr id="21" name="Rectangle: Rounded Corners 20">
            <a:extLst>
              <a:ext uri="{FF2B5EF4-FFF2-40B4-BE49-F238E27FC236}">
                <a16:creationId xmlns:a16="http://schemas.microsoft.com/office/drawing/2014/main" id="{3114EDDD-FE40-2CC1-8ACA-563252CD6788}"/>
              </a:ext>
            </a:extLst>
          </p:cNvPr>
          <p:cNvSpPr/>
          <p:nvPr/>
        </p:nvSpPr>
        <p:spPr>
          <a:xfrm>
            <a:off x="640605" y="4453176"/>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tab_regist</a:t>
            </a:r>
            <a:endParaRPr lang="en-US">
              <a:solidFill>
                <a:srgbClr val="262626"/>
              </a:solidFill>
            </a:endParaRPr>
          </a:p>
        </p:txBody>
      </p:sp>
      <p:sp>
        <p:nvSpPr>
          <p:cNvPr id="22" name="Rectangle: Rounded Corners 21">
            <a:extLst>
              <a:ext uri="{FF2B5EF4-FFF2-40B4-BE49-F238E27FC236}">
                <a16:creationId xmlns:a16="http://schemas.microsoft.com/office/drawing/2014/main" id="{751B32E1-5A07-005C-F265-40F523CB5FEA}"/>
              </a:ext>
            </a:extLst>
          </p:cNvPr>
          <p:cNvSpPr/>
          <p:nvPr/>
        </p:nvSpPr>
        <p:spPr>
          <a:xfrm>
            <a:off x="2538417" y="4467554"/>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tab_edit</a:t>
            </a:r>
            <a:endParaRPr lang="en-US">
              <a:solidFill>
                <a:srgbClr val="262626"/>
              </a:solidFill>
            </a:endParaRPr>
          </a:p>
        </p:txBody>
      </p:sp>
      <p:sp>
        <p:nvSpPr>
          <p:cNvPr id="23" name="Rectangle: Rounded Corners 22">
            <a:extLst>
              <a:ext uri="{FF2B5EF4-FFF2-40B4-BE49-F238E27FC236}">
                <a16:creationId xmlns:a16="http://schemas.microsoft.com/office/drawing/2014/main" id="{22F444A8-A8ED-3655-6640-A82FA4EF0A6B}"/>
              </a:ext>
            </a:extLst>
          </p:cNvPr>
          <p:cNvSpPr/>
          <p:nvPr/>
        </p:nvSpPr>
        <p:spPr>
          <a:xfrm>
            <a:off x="4378718" y="4467553"/>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main_edit</a:t>
            </a:r>
            <a:endParaRPr lang="en-US">
              <a:solidFill>
                <a:srgbClr val="262626"/>
              </a:solidFill>
            </a:endParaRPr>
          </a:p>
        </p:txBody>
      </p:sp>
      <p:sp>
        <p:nvSpPr>
          <p:cNvPr id="24" name="Rectangle: Rounded Corners 23">
            <a:extLst>
              <a:ext uri="{FF2B5EF4-FFF2-40B4-BE49-F238E27FC236}">
                <a16:creationId xmlns:a16="http://schemas.microsoft.com/office/drawing/2014/main" id="{8A8C15B5-0D64-2839-9800-5543395D2C97}"/>
              </a:ext>
            </a:extLst>
          </p:cNvPr>
          <p:cNvSpPr/>
          <p:nvPr/>
        </p:nvSpPr>
        <p:spPr>
          <a:xfrm>
            <a:off x="2538416" y="1721477"/>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ItemRegist</a:t>
            </a:r>
            <a:endParaRPr lang="en-US">
              <a:solidFill>
                <a:srgbClr val="262626"/>
              </a:solidFill>
            </a:endParaRPr>
          </a:p>
        </p:txBody>
      </p:sp>
      <p:sp>
        <p:nvSpPr>
          <p:cNvPr id="25" name="Rectangle: Rounded Corners 24">
            <a:extLst>
              <a:ext uri="{FF2B5EF4-FFF2-40B4-BE49-F238E27FC236}">
                <a16:creationId xmlns:a16="http://schemas.microsoft.com/office/drawing/2014/main" id="{A96AF007-F78B-6CDF-B826-AA4DBB2EE258}"/>
              </a:ext>
            </a:extLst>
          </p:cNvPr>
          <p:cNvSpPr/>
          <p:nvPr/>
        </p:nvSpPr>
        <p:spPr>
          <a:xfrm>
            <a:off x="6535322" y="1735853"/>
            <a:ext cx="1729643" cy="559174"/>
          </a:xfrm>
          <a:prstGeom prst="roundRect">
            <a:avLst/>
          </a:prstGeom>
          <a:solidFill>
            <a:srgbClr val="FFF7BD"/>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ItemUpdate</a:t>
            </a:r>
            <a:endParaRPr lang="en-US" altLang="ja-JP"/>
          </a:p>
          <a:p>
            <a:pPr algn="ctr"/>
            <a:r>
              <a:rPr lang="ja-JP">
                <a:solidFill>
                  <a:srgbClr val="262626"/>
                </a:solidFill>
                <a:ea typeface="+mn-lt"/>
                <a:cs typeface="+mn-lt"/>
              </a:rPr>
              <a:t>Delet</a:t>
            </a:r>
            <a:r>
              <a:rPr lang="en-US" altLang="ja-JP">
                <a:solidFill>
                  <a:srgbClr val="262626"/>
                </a:solidFill>
                <a:ea typeface="+mn-lt"/>
                <a:cs typeface="+mn-lt"/>
              </a:rPr>
              <a:t>e</a:t>
            </a:r>
            <a:endParaRPr lang="en-US"/>
          </a:p>
        </p:txBody>
      </p:sp>
      <p:sp>
        <p:nvSpPr>
          <p:cNvPr id="26" name="Rectangle: Rounded Corners 25">
            <a:extLst>
              <a:ext uri="{FF2B5EF4-FFF2-40B4-BE49-F238E27FC236}">
                <a16:creationId xmlns:a16="http://schemas.microsoft.com/office/drawing/2014/main" id="{6451A33C-8406-C10F-74A5-807CBDB4214F}"/>
              </a:ext>
            </a:extLst>
          </p:cNvPr>
          <p:cNvSpPr/>
          <p:nvPr/>
        </p:nvSpPr>
        <p:spPr>
          <a:xfrm>
            <a:off x="583093" y="1707099"/>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StockAjax</a:t>
            </a:r>
            <a:endParaRPr lang="en-US">
              <a:solidFill>
                <a:srgbClr val="262626"/>
              </a:solidFill>
            </a:endParaRPr>
          </a:p>
        </p:txBody>
      </p:sp>
      <p:sp>
        <p:nvSpPr>
          <p:cNvPr id="27" name="Rectangle: Rounded Corners 26">
            <a:extLst>
              <a:ext uri="{FF2B5EF4-FFF2-40B4-BE49-F238E27FC236}">
                <a16:creationId xmlns:a16="http://schemas.microsoft.com/office/drawing/2014/main" id="{B3BD4F82-2351-FC8C-1A57-7749F7B01113}"/>
              </a:ext>
            </a:extLst>
          </p:cNvPr>
          <p:cNvSpPr/>
          <p:nvPr/>
        </p:nvSpPr>
        <p:spPr>
          <a:xfrm>
            <a:off x="583092" y="1031362"/>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ItemAjax</a:t>
            </a:r>
            <a:endParaRPr lang="en-US">
              <a:solidFill>
                <a:srgbClr val="262626"/>
              </a:solidFill>
            </a:endParaRPr>
          </a:p>
        </p:txBody>
      </p:sp>
      <p:sp>
        <p:nvSpPr>
          <p:cNvPr id="28" name="Rectangle: Rounded Corners 27">
            <a:extLst>
              <a:ext uri="{FF2B5EF4-FFF2-40B4-BE49-F238E27FC236}">
                <a16:creationId xmlns:a16="http://schemas.microsoft.com/office/drawing/2014/main" id="{B3886C0B-0E11-9FA2-EC9A-32E105D93761}"/>
              </a:ext>
            </a:extLst>
          </p:cNvPr>
          <p:cNvSpPr/>
          <p:nvPr/>
        </p:nvSpPr>
        <p:spPr>
          <a:xfrm>
            <a:off x="2538413" y="1045738"/>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StockRegist</a:t>
            </a:r>
            <a:endParaRPr lang="en-US">
              <a:solidFill>
                <a:srgbClr val="262626"/>
              </a:solidFill>
            </a:endParaRPr>
          </a:p>
        </p:txBody>
      </p:sp>
      <p:sp>
        <p:nvSpPr>
          <p:cNvPr id="30" name="Rectangle: Rounded Corners 29">
            <a:extLst>
              <a:ext uri="{FF2B5EF4-FFF2-40B4-BE49-F238E27FC236}">
                <a16:creationId xmlns:a16="http://schemas.microsoft.com/office/drawing/2014/main" id="{82D29182-F5C1-F2A2-1333-A3C7E363D3DF}"/>
              </a:ext>
            </a:extLst>
          </p:cNvPr>
          <p:cNvSpPr/>
          <p:nvPr/>
        </p:nvSpPr>
        <p:spPr>
          <a:xfrm>
            <a:off x="4508112" y="1750229"/>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a:solidFill>
                  <a:srgbClr val="262626"/>
                </a:solidFill>
                <a:ea typeface="+mn-lt"/>
                <a:cs typeface="+mn-lt"/>
              </a:rPr>
              <a:t>S</a:t>
            </a:r>
            <a:r>
              <a:rPr lang="ja-JP">
                <a:solidFill>
                  <a:srgbClr val="262626"/>
                </a:solidFill>
                <a:ea typeface="+mn-lt"/>
                <a:cs typeface="+mn-lt"/>
              </a:rPr>
              <a:t>t</a:t>
            </a:r>
            <a:r>
              <a:rPr lang="en-US" altLang="ja-JP" err="1">
                <a:solidFill>
                  <a:srgbClr val="262626"/>
                </a:solidFill>
                <a:ea typeface="+mn-lt"/>
                <a:cs typeface="+mn-lt"/>
              </a:rPr>
              <a:t>ock</a:t>
            </a:r>
            <a:r>
              <a:rPr lang="ja-JP">
                <a:solidFill>
                  <a:srgbClr val="262626"/>
                </a:solidFill>
                <a:ea typeface="+mn-lt"/>
                <a:cs typeface="+mn-lt"/>
              </a:rPr>
              <a:t>Delete</a:t>
            </a:r>
            <a:endParaRPr lang="en-US">
              <a:solidFill>
                <a:srgbClr val="262626"/>
              </a:solidFill>
              <a:ea typeface="+mn-lt"/>
              <a:cs typeface="+mn-lt"/>
            </a:endParaRPr>
          </a:p>
        </p:txBody>
      </p:sp>
      <p:sp>
        <p:nvSpPr>
          <p:cNvPr id="31" name="Rectangle: Rounded Corners 30">
            <a:extLst>
              <a:ext uri="{FF2B5EF4-FFF2-40B4-BE49-F238E27FC236}">
                <a16:creationId xmlns:a16="http://schemas.microsoft.com/office/drawing/2014/main" id="{190B8462-9769-8AEF-4BFB-D5FA453A5BF5}"/>
              </a:ext>
            </a:extLst>
          </p:cNvPr>
          <p:cNvSpPr/>
          <p:nvPr/>
        </p:nvSpPr>
        <p:spPr>
          <a:xfrm>
            <a:off x="9612073" y="1707100"/>
            <a:ext cx="1470851" cy="616682"/>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a:solidFill>
                  <a:srgbClr val="262626"/>
                </a:solidFill>
                <a:ea typeface="+mn-lt"/>
                <a:cs typeface="+mn-lt"/>
              </a:rPr>
              <a:t>A</a:t>
            </a:r>
            <a:r>
              <a:rPr lang="ja-JP">
                <a:solidFill>
                  <a:srgbClr val="262626"/>
                </a:solidFill>
                <a:ea typeface="+mn-lt"/>
                <a:cs typeface="+mn-lt"/>
              </a:rPr>
              <a:t>le</a:t>
            </a:r>
            <a:r>
              <a:rPr lang="en-US" altLang="ja-JP">
                <a:solidFill>
                  <a:srgbClr val="262626"/>
                </a:solidFill>
                <a:ea typeface="+mn-lt"/>
                <a:cs typeface="+mn-lt"/>
              </a:rPr>
              <a:t>r</a:t>
            </a:r>
            <a:r>
              <a:rPr lang="ja-JP">
                <a:solidFill>
                  <a:srgbClr val="262626"/>
                </a:solidFill>
                <a:ea typeface="+mn-lt"/>
                <a:cs typeface="+mn-lt"/>
              </a:rPr>
              <a:t>tSele</a:t>
            </a:r>
            <a:r>
              <a:rPr lang="en-US" altLang="ja-JP">
                <a:solidFill>
                  <a:srgbClr val="262626"/>
                </a:solidFill>
                <a:ea typeface="+mn-lt"/>
                <a:cs typeface="+mn-lt"/>
              </a:rPr>
              <a:t>c</a:t>
            </a:r>
            <a:r>
              <a:rPr lang="ja-JP">
                <a:solidFill>
                  <a:srgbClr val="262626"/>
                </a:solidFill>
                <a:ea typeface="+mn-lt"/>
                <a:cs typeface="+mn-lt"/>
              </a:rPr>
              <a:t>t</a:t>
            </a:r>
            <a:endParaRPr lang="en-US" altLang="ja-JP">
              <a:solidFill>
                <a:srgbClr val="262626"/>
              </a:solidFill>
              <a:ea typeface="游ゴシック"/>
            </a:endParaRPr>
          </a:p>
        </p:txBody>
      </p:sp>
      <p:sp>
        <p:nvSpPr>
          <p:cNvPr id="32" name="Rectangle: Rounded Corners 31">
            <a:extLst>
              <a:ext uri="{FF2B5EF4-FFF2-40B4-BE49-F238E27FC236}">
                <a16:creationId xmlns:a16="http://schemas.microsoft.com/office/drawing/2014/main" id="{E87434A7-1219-6B50-E2F3-6DDF546C48C3}"/>
              </a:ext>
            </a:extLst>
          </p:cNvPr>
          <p:cNvSpPr/>
          <p:nvPr/>
        </p:nvSpPr>
        <p:spPr>
          <a:xfrm>
            <a:off x="9612074" y="1074494"/>
            <a:ext cx="1485227" cy="559175"/>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a:solidFill>
                  <a:srgbClr val="262626"/>
                </a:solidFill>
                <a:ea typeface="+mn-lt"/>
                <a:cs typeface="+mn-lt"/>
              </a:rPr>
              <a:t>A</a:t>
            </a:r>
            <a:r>
              <a:rPr lang="ja-JP">
                <a:solidFill>
                  <a:srgbClr val="262626"/>
                </a:solidFill>
                <a:ea typeface="+mn-lt"/>
                <a:cs typeface="+mn-lt"/>
              </a:rPr>
              <a:t>le</a:t>
            </a:r>
            <a:r>
              <a:rPr lang="en-US" altLang="ja-JP">
                <a:solidFill>
                  <a:srgbClr val="262626"/>
                </a:solidFill>
                <a:ea typeface="+mn-lt"/>
                <a:cs typeface="+mn-lt"/>
              </a:rPr>
              <a:t>rt</a:t>
            </a:r>
            <a:endParaRPr lang="en-US">
              <a:solidFill>
                <a:srgbClr val="262626"/>
              </a:solidFill>
            </a:endParaRPr>
          </a:p>
        </p:txBody>
      </p:sp>
      <p:sp>
        <p:nvSpPr>
          <p:cNvPr id="43" name="TextBox 42">
            <a:extLst>
              <a:ext uri="{FF2B5EF4-FFF2-40B4-BE49-F238E27FC236}">
                <a16:creationId xmlns:a16="http://schemas.microsoft.com/office/drawing/2014/main" id="{C23759F6-3B13-E678-8EB9-3D469236AD97}"/>
              </a:ext>
            </a:extLst>
          </p:cNvPr>
          <p:cNvSpPr txBox="1"/>
          <p:nvPr/>
        </p:nvSpPr>
        <p:spPr>
          <a:xfrm>
            <a:off x="5716438" y="339306"/>
            <a:ext cx="21249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accent1">
                    <a:lumMod val="50000"/>
                  </a:schemeClr>
                </a:solidFill>
                <a:latin typeface="Meiryo"/>
                <a:ea typeface="游ゴシック"/>
              </a:rPr>
              <a:t>Servlet</a:t>
            </a:r>
          </a:p>
        </p:txBody>
      </p:sp>
      <p:sp>
        <p:nvSpPr>
          <p:cNvPr id="44" name="TextBox 43">
            <a:extLst>
              <a:ext uri="{FF2B5EF4-FFF2-40B4-BE49-F238E27FC236}">
                <a16:creationId xmlns:a16="http://schemas.microsoft.com/office/drawing/2014/main" id="{18F05A46-1E58-4014-72CC-20A69E8243C9}"/>
              </a:ext>
            </a:extLst>
          </p:cNvPr>
          <p:cNvSpPr txBox="1"/>
          <p:nvPr/>
        </p:nvSpPr>
        <p:spPr>
          <a:xfrm>
            <a:off x="9555192" y="339306"/>
            <a:ext cx="21249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a:solidFill>
                  <a:schemeClr val="accent1">
                    <a:lumMod val="50000"/>
                  </a:schemeClr>
                </a:solidFill>
                <a:latin typeface="Meiryo"/>
                <a:ea typeface="游ゴシック"/>
              </a:rPr>
              <a:t>便利java</a:t>
            </a:r>
            <a:endParaRPr lang="en-US" sz="2800" b="1">
              <a:solidFill>
                <a:schemeClr val="accent1">
                  <a:lumMod val="50000"/>
                </a:schemeClr>
              </a:solidFill>
              <a:latin typeface="Meiryo"/>
              <a:ea typeface="游ゴシック"/>
            </a:endParaRPr>
          </a:p>
        </p:txBody>
      </p:sp>
      <p:sp>
        <p:nvSpPr>
          <p:cNvPr id="46" name="TextBox 45">
            <a:extLst>
              <a:ext uri="{FF2B5EF4-FFF2-40B4-BE49-F238E27FC236}">
                <a16:creationId xmlns:a16="http://schemas.microsoft.com/office/drawing/2014/main" id="{2630A5AB-F212-24D3-2BA2-DA5606873EB2}"/>
              </a:ext>
            </a:extLst>
          </p:cNvPr>
          <p:cNvSpPr txBox="1"/>
          <p:nvPr/>
        </p:nvSpPr>
        <p:spPr>
          <a:xfrm>
            <a:off x="9152626" y="2999117"/>
            <a:ext cx="116169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accent1">
                    <a:lumMod val="50000"/>
                  </a:schemeClr>
                </a:solidFill>
                <a:latin typeface="Meiryo"/>
                <a:ea typeface="游ゴシック"/>
              </a:rPr>
              <a:t>DAO</a:t>
            </a:r>
          </a:p>
        </p:txBody>
      </p:sp>
      <p:pic>
        <p:nvPicPr>
          <p:cNvPr id="6" name="Picture 5">
            <a:extLst>
              <a:ext uri="{FF2B5EF4-FFF2-40B4-BE49-F238E27FC236}">
                <a16:creationId xmlns:a16="http://schemas.microsoft.com/office/drawing/2014/main" id="{26736343-3811-5A07-6B04-345AF8D0EB63}"/>
              </a:ext>
            </a:extLst>
          </p:cNvPr>
          <p:cNvPicPr>
            <a:picLocks noChangeAspect="1"/>
          </p:cNvPicPr>
          <p:nvPr/>
        </p:nvPicPr>
        <p:blipFill>
          <a:blip r:embed="rId2"/>
          <a:stretch>
            <a:fillRect/>
          </a:stretch>
        </p:blipFill>
        <p:spPr>
          <a:xfrm>
            <a:off x="760801" y="5300026"/>
            <a:ext cx="1492959" cy="1540542"/>
          </a:xfrm>
          <a:prstGeom prst="rect">
            <a:avLst/>
          </a:prstGeom>
        </p:spPr>
      </p:pic>
      <p:pic>
        <p:nvPicPr>
          <p:cNvPr id="29" name="Picture 4">
            <a:extLst>
              <a:ext uri="{FF2B5EF4-FFF2-40B4-BE49-F238E27FC236}">
                <a16:creationId xmlns:a16="http://schemas.microsoft.com/office/drawing/2014/main" id="{AA1FE664-82A7-28FF-CC48-55151A2EC927}"/>
              </a:ext>
            </a:extLst>
          </p:cNvPr>
          <p:cNvPicPr>
            <a:picLocks noChangeAspect="1"/>
          </p:cNvPicPr>
          <p:nvPr/>
        </p:nvPicPr>
        <p:blipFill>
          <a:blip r:embed="rId3"/>
          <a:stretch>
            <a:fillRect/>
          </a:stretch>
        </p:blipFill>
        <p:spPr>
          <a:xfrm>
            <a:off x="2541869" y="5324368"/>
            <a:ext cx="1495556" cy="1530300"/>
          </a:xfrm>
          <a:prstGeom prst="rect">
            <a:avLst/>
          </a:prstGeom>
        </p:spPr>
      </p:pic>
      <p:pic>
        <p:nvPicPr>
          <p:cNvPr id="45" name="Picture 7">
            <a:extLst>
              <a:ext uri="{FF2B5EF4-FFF2-40B4-BE49-F238E27FC236}">
                <a16:creationId xmlns:a16="http://schemas.microsoft.com/office/drawing/2014/main" id="{1F0FB06C-ABC5-0F00-D7CE-38107012C285}"/>
              </a:ext>
            </a:extLst>
          </p:cNvPr>
          <p:cNvPicPr>
            <a:picLocks noChangeAspect="1"/>
          </p:cNvPicPr>
          <p:nvPr/>
        </p:nvPicPr>
        <p:blipFill>
          <a:blip r:embed="rId4"/>
          <a:stretch>
            <a:fillRect/>
          </a:stretch>
        </p:blipFill>
        <p:spPr>
          <a:xfrm>
            <a:off x="4372403" y="5323974"/>
            <a:ext cx="1509597" cy="1531281"/>
          </a:xfrm>
          <a:prstGeom prst="rect">
            <a:avLst/>
          </a:prstGeom>
        </p:spPr>
      </p:pic>
      <p:pic>
        <p:nvPicPr>
          <p:cNvPr id="50" name="Picture 2">
            <a:extLst>
              <a:ext uri="{FF2B5EF4-FFF2-40B4-BE49-F238E27FC236}">
                <a16:creationId xmlns:a16="http://schemas.microsoft.com/office/drawing/2014/main" id="{3E0B1922-9080-0F1D-00BA-903765C2E2C6}"/>
              </a:ext>
            </a:extLst>
          </p:cNvPr>
          <p:cNvPicPr>
            <a:picLocks noChangeAspect="1"/>
          </p:cNvPicPr>
          <p:nvPr/>
        </p:nvPicPr>
        <p:blipFill>
          <a:blip r:embed="rId5"/>
          <a:stretch>
            <a:fillRect/>
          </a:stretch>
        </p:blipFill>
        <p:spPr>
          <a:xfrm>
            <a:off x="6146976" y="5322514"/>
            <a:ext cx="1496516" cy="1533229"/>
          </a:xfrm>
          <a:prstGeom prst="rect">
            <a:avLst/>
          </a:prstGeom>
        </p:spPr>
      </p:pic>
      <p:pic>
        <p:nvPicPr>
          <p:cNvPr id="52" name="Picture 6">
            <a:extLst>
              <a:ext uri="{FF2B5EF4-FFF2-40B4-BE49-F238E27FC236}">
                <a16:creationId xmlns:a16="http://schemas.microsoft.com/office/drawing/2014/main" id="{EBF3A29F-0E69-699B-434E-25B50C01940F}"/>
              </a:ext>
            </a:extLst>
          </p:cNvPr>
          <p:cNvPicPr>
            <a:picLocks noChangeAspect="1"/>
          </p:cNvPicPr>
          <p:nvPr/>
        </p:nvPicPr>
        <p:blipFill>
          <a:blip r:embed="rId6"/>
          <a:stretch>
            <a:fillRect/>
          </a:stretch>
        </p:blipFill>
        <p:spPr>
          <a:xfrm>
            <a:off x="7935690" y="5330745"/>
            <a:ext cx="1504138" cy="1538596"/>
          </a:xfrm>
          <a:prstGeom prst="rect">
            <a:avLst/>
          </a:prstGeom>
        </p:spPr>
      </p:pic>
      <p:pic>
        <p:nvPicPr>
          <p:cNvPr id="54" name="Picture 3">
            <a:extLst>
              <a:ext uri="{FF2B5EF4-FFF2-40B4-BE49-F238E27FC236}">
                <a16:creationId xmlns:a16="http://schemas.microsoft.com/office/drawing/2014/main" id="{0A7978A7-534B-FB62-586F-939CE7D3C849}"/>
              </a:ext>
            </a:extLst>
          </p:cNvPr>
          <p:cNvPicPr>
            <a:picLocks noChangeAspect="1"/>
          </p:cNvPicPr>
          <p:nvPr/>
        </p:nvPicPr>
        <p:blipFill>
          <a:blip r:embed="rId7"/>
          <a:stretch>
            <a:fillRect/>
          </a:stretch>
        </p:blipFill>
        <p:spPr>
          <a:xfrm>
            <a:off x="9787706" y="5316367"/>
            <a:ext cx="1504616" cy="1539084"/>
          </a:xfrm>
          <a:prstGeom prst="rect">
            <a:avLst/>
          </a:prstGeom>
        </p:spPr>
      </p:pic>
      <p:pic>
        <p:nvPicPr>
          <p:cNvPr id="2" name="Picture 2">
            <a:extLst>
              <a:ext uri="{FF2B5EF4-FFF2-40B4-BE49-F238E27FC236}">
                <a16:creationId xmlns:a16="http://schemas.microsoft.com/office/drawing/2014/main" id="{90319275-06A7-332E-576F-B30276A7AAC1}"/>
              </a:ext>
            </a:extLst>
          </p:cNvPr>
          <p:cNvPicPr>
            <a:picLocks noChangeAspect="1"/>
          </p:cNvPicPr>
          <p:nvPr/>
        </p:nvPicPr>
        <p:blipFill>
          <a:blip r:embed="rId8"/>
          <a:stretch>
            <a:fillRect/>
          </a:stretch>
        </p:blipFill>
        <p:spPr>
          <a:xfrm>
            <a:off x="2395269" y="5347503"/>
            <a:ext cx="9457425" cy="1669520"/>
          </a:xfrm>
          <a:prstGeom prst="rect">
            <a:avLst/>
          </a:prstGeom>
        </p:spPr>
      </p:pic>
      <p:sp>
        <p:nvSpPr>
          <p:cNvPr id="10" name="TextBox 9">
            <a:extLst>
              <a:ext uri="{FF2B5EF4-FFF2-40B4-BE49-F238E27FC236}">
                <a16:creationId xmlns:a16="http://schemas.microsoft.com/office/drawing/2014/main" id="{C479A5F1-9EBF-C111-3BF9-7E7C0CABF9F6}"/>
              </a:ext>
            </a:extLst>
          </p:cNvPr>
          <p:cNvSpPr txBox="1"/>
          <p:nvPr/>
        </p:nvSpPr>
        <p:spPr>
          <a:xfrm>
            <a:off x="5443268" y="2927229"/>
            <a:ext cx="21824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err="1">
                <a:solidFill>
                  <a:schemeClr val="accent1">
                    <a:lumMod val="50000"/>
                  </a:schemeClr>
                </a:solidFill>
                <a:latin typeface="Meiryo"/>
                <a:ea typeface="游ゴシック"/>
              </a:rPr>
              <a:t>jsp</a:t>
            </a:r>
            <a:r>
              <a:rPr lang="en-US" sz="2800" b="1">
                <a:solidFill>
                  <a:schemeClr val="accent1">
                    <a:lumMod val="50000"/>
                  </a:schemeClr>
                </a:solidFill>
                <a:latin typeface="Meiryo"/>
                <a:ea typeface="游ゴシック"/>
              </a:rPr>
              <a:t>, </a:t>
            </a:r>
            <a:r>
              <a:rPr lang="en-US" sz="2800" b="1" err="1">
                <a:solidFill>
                  <a:schemeClr val="accent1">
                    <a:lumMod val="50000"/>
                  </a:schemeClr>
                </a:solidFill>
                <a:latin typeface="Meiryo"/>
                <a:ea typeface="游ゴシック"/>
              </a:rPr>
              <a:t>js</a:t>
            </a:r>
            <a:r>
              <a:rPr lang="en-US" sz="2800" b="1">
                <a:solidFill>
                  <a:schemeClr val="accent1">
                    <a:lumMod val="50000"/>
                  </a:schemeClr>
                </a:solidFill>
                <a:latin typeface="Meiryo"/>
                <a:ea typeface="游ゴシック"/>
              </a:rPr>
              <a:t>, </a:t>
            </a:r>
            <a:r>
              <a:rPr lang="en-US" sz="2800" b="1" err="1">
                <a:solidFill>
                  <a:schemeClr val="accent1">
                    <a:lumMod val="50000"/>
                  </a:schemeClr>
                </a:solidFill>
                <a:latin typeface="Meiryo"/>
                <a:ea typeface="游ゴシック"/>
              </a:rPr>
              <a:t>css</a:t>
            </a:r>
          </a:p>
        </p:txBody>
      </p:sp>
    </p:spTree>
    <p:extLst>
      <p:ext uri="{BB962C8B-B14F-4D97-AF65-F5344CB8AC3E}">
        <p14:creationId xmlns:p14="http://schemas.microsoft.com/office/powerpoint/2010/main" val="59401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44">
            <a:extLst>
              <a:ext uri="{FF2B5EF4-FFF2-40B4-BE49-F238E27FC236}">
                <a16:creationId xmlns:a16="http://schemas.microsoft.com/office/drawing/2014/main" id="{C7CB862F-6FD6-F32C-95D9-6324EEBCAD4E}"/>
              </a:ext>
            </a:extLst>
          </p:cNvPr>
          <p:cNvSpPr/>
          <p:nvPr/>
        </p:nvSpPr>
        <p:spPr>
          <a:xfrm>
            <a:off x="2303251" y="297611"/>
            <a:ext cx="4561277" cy="1998971"/>
          </a:xfrm>
          <a:prstGeom prst="roundRect">
            <a:avLst/>
          </a:prstGeom>
          <a:solidFill>
            <a:srgbClr val="FFD966">
              <a:alpha val="5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3F3B02A1-0F5A-599C-644C-E3BB70116937}"/>
              </a:ext>
            </a:extLst>
          </p:cNvPr>
          <p:cNvSpPr/>
          <p:nvPr/>
        </p:nvSpPr>
        <p:spPr>
          <a:xfrm>
            <a:off x="7047780" y="302839"/>
            <a:ext cx="4730145" cy="6205785"/>
          </a:xfrm>
          <a:prstGeom prst="roundRect">
            <a:avLst/>
          </a:prstGeom>
          <a:solidFill>
            <a:srgbClr val="FFD966">
              <a:alpha val="5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EFBA5BB3-5455-69B3-F62D-B7617BF5DF16}"/>
              </a:ext>
            </a:extLst>
          </p:cNvPr>
          <p:cNvSpPr/>
          <p:nvPr/>
        </p:nvSpPr>
        <p:spPr>
          <a:xfrm>
            <a:off x="7178222" y="1134111"/>
            <a:ext cx="4456974" cy="4557616"/>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F6CB95F3-FEF8-80A0-F1D9-52A4593A067A}"/>
              </a:ext>
            </a:extLst>
          </p:cNvPr>
          <p:cNvPicPr>
            <a:picLocks noGrp="1" noChangeAspect="1"/>
          </p:cNvPicPr>
          <p:nvPr>
            <p:ph idx="1"/>
          </p:nvPr>
        </p:nvPicPr>
        <p:blipFill>
          <a:blip r:embed="rId3"/>
          <a:stretch>
            <a:fillRect/>
          </a:stretch>
        </p:blipFill>
        <p:spPr>
          <a:xfrm>
            <a:off x="9721431" y="5687455"/>
            <a:ext cx="1677479" cy="698560"/>
          </a:xfrm>
        </p:spPr>
      </p:pic>
      <p:sp>
        <p:nvSpPr>
          <p:cNvPr id="6" name="Rectangle: Rounded Corners 5">
            <a:extLst>
              <a:ext uri="{FF2B5EF4-FFF2-40B4-BE49-F238E27FC236}">
                <a16:creationId xmlns:a16="http://schemas.microsoft.com/office/drawing/2014/main" id="{5E020B10-4F4E-41B2-883B-2415904236C6}"/>
              </a:ext>
            </a:extLst>
          </p:cNvPr>
          <p:cNvSpPr/>
          <p:nvPr/>
        </p:nvSpPr>
        <p:spPr>
          <a:xfrm>
            <a:off x="175403" y="196970"/>
            <a:ext cx="11846939" cy="6441052"/>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550A14A-2553-E677-951A-CD9926D7993B}"/>
              </a:ext>
            </a:extLst>
          </p:cNvPr>
          <p:cNvSpPr txBox="1"/>
          <p:nvPr/>
        </p:nvSpPr>
        <p:spPr>
          <a:xfrm>
            <a:off x="2471946" y="405753"/>
            <a:ext cx="362021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sz="2800" b="1">
                <a:solidFill>
                  <a:srgbClr val="FFC745"/>
                </a:solidFill>
                <a:latin typeface="Meiryo"/>
                <a:ea typeface="Meiryo"/>
                <a:cs typeface="+mn-lt"/>
              </a:rPr>
              <a:t>石井</a:t>
            </a:r>
            <a:r>
              <a:rPr lang="ja-JP" altLang="en-US" sz="2800" b="1">
                <a:solidFill>
                  <a:srgbClr val="FFC745"/>
                </a:solidFill>
                <a:latin typeface="Meiryo"/>
                <a:ea typeface="Meiryo"/>
                <a:cs typeface="+mn-lt"/>
              </a:rPr>
              <a:t>　</a:t>
            </a:r>
            <a:r>
              <a:rPr lang="ja-JP" sz="2800" b="1">
                <a:solidFill>
                  <a:srgbClr val="FFC745"/>
                </a:solidFill>
                <a:latin typeface="Meiryo"/>
                <a:ea typeface="Meiryo"/>
                <a:cs typeface="+mn-lt"/>
              </a:rPr>
              <a:t>貴裕</a:t>
            </a:r>
            <a:endParaRPr lang="en-US" altLang="ja-JP">
              <a:solidFill>
                <a:srgbClr val="FFC745"/>
              </a:solidFill>
              <a:latin typeface="Meiryo"/>
              <a:ea typeface="Meiryo"/>
            </a:endParaRPr>
          </a:p>
        </p:txBody>
      </p:sp>
      <p:sp>
        <p:nvSpPr>
          <p:cNvPr id="44" name="Rectangle: Rounded Corners 43">
            <a:extLst>
              <a:ext uri="{FF2B5EF4-FFF2-40B4-BE49-F238E27FC236}">
                <a16:creationId xmlns:a16="http://schemas.microsoft.com/office/drawing/2014/main" id="{E326EF3A-392A-CEB1-2ABC-7F37B6C3F445}"/>
              </a:ext>
            </a:extLst>
          </p:cNvPr>
          <p:cNvSpPr/>
          <p:nvPr/>
        </p:nvSpPr>
        <p:spPr>
          <a:xfrm>
            <a:off x="7997731" y="472753"/>
            <a:ext cx="3076749" cy="503201"/>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857E50F-604E-34A9-D5A4-CCA808A3E5C2}"/>
              </a:ext>
            </a:extLst>
          </p:cNvPr>
          <p:cNvSpPr txBox="1"/>
          <p:nvPr/>
        </p:nvSpPr>
        <p:spPr>
          <a:xfrm>
            <a:off x="7329033" y="4468587"/>
            <a:ext cx="52348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a:solidFill>
                  <a:schemeClr val="tx1">
                    <a:lumMod val="75000"/>
                    <a:lumOff val="25000"/>
                  </a:schemeClr>
                </a:solidFill>
                <a:latin typeface="Meiryo"/>
                <a:ea typeface="Meiryo"/>
              </a:rPr>
              <a:t>５. 鼓舞力</a:t>
            </a:r>
            <a:endParaRPr lang="en-US" sz="2400" b="1">
              <a:solidFill>
                <a:schemeClr val="tx1">
                  <a:lumMod val="75000"/>
                  <a:lumOff val="25000"/>
                </a:schemeClr>
              </a:solidFill>
              <a:latin typeface="Meiryo"/>
              <a:ea typeface="Meiryo"/>
            </a:endParaRPr>
          </a:p>
        </p:txBody>
      </p:sp>
      <p:pic>
        <p:nvPicPr>
          <p:cNvPr id="15" name="Picture 12">
            <a:extLst>
              <a:ext uri="{FF2B5EF4-FFF2-40B4-BE49-F238E27FC236}">
                <a16:creationId xmlns:a16="http://schemas.microsoft.com/office/drawing/2014/main" id="{AB09F7E9-DF33-B1AC-70E3-CADFE31EE8D6}"/>
              </a:ext>
            </a:extLst>
          </p:cNvPr>
          <p:cNvPicPr>
            <a:picLocks noChangeAspect="1"/>
          </p:cNvPicPr>
          <p:nvPr/>
        </p:nvPicPr>
        <p:blipFill>
          <a:blip r:embed="rId4"/>
          <a:stretch>
            <a:fillRect/>
          </a:stretch>
        </p:blipFill>
        <p:spPr>
          <a:xfrm>
            <a:off x="13481761" y="1711405"/>
            <a:ext cx="426424" cy="391849"/>
          </a:xfrm>
          <a:prstGeom prst="rect">
            <a:avLst/>
          </a:prstGeom>
        </p:spPr>
      </p:pic>
      <p:pic>
        <p:nvPicPr>
          <p:cNvPr id="17" name="Picture 17">
            <a:extLst>
              <a:ext uri="{FF2B5EF4-FFF2-40B4-BE49-F238E27FC236}">
                <a16:creationId xmlns:a16="http://schemas.microsoft.com/office/drawing/2014/main" id="{AA65D452-5E71-4370-CD24-AB1552204962}"/>
              </a:ext>
            </a:extLst>
          </p:cNvPr>
          <p:cNvPicPr>
            <a:picLocks noChangeAspect="1"/>
          </p:cNvPicPr>
          <p:nvPr/>
        </p:nvPicPr>
        <p:blipFill>
          <a:blip r:embed="rId5"/>
          <a:stretch>
            <a:fillRect/>
          </a:stretch>
        </p:blipFill>
        <p:spPr>
          <a:xfrm>
            <a:off x="7441037" y="1600106"/>
            <a:ext cx="461496" cy="402508"/>
          </a:xfrm>
          <a:prstGeom prst="rect">
            <a:avLst/>
          </a:prstGeom>
        </p:spPr>
      </p:pic>
      <p:pic>
        <p:nvPicPr>
          <p:cNvPr id="21" name="Picture 17">
            <a:extLst>
              <a:ext uri="{FF2B5EF4-FFF2-40B4-BE49-F238E27FC236}">
                <a16:creationId xmlns:a16="http://schemas.microsoft.com/office/drawing/2014/main" id="{8C324783-5B96-013B-5B0B-DD22195D4DF0}"/>
              </a:ext>
            </a:extLst>
          </p:cNvPr>
          <p:cNvPicPr>
            <a:picLocks noChangeAspect="1"/>
          </p:cNvPicPr>
          <p:nvPr/>
        </p:nvPicPr>
        <p:blipFill>
          <a:blip r:embed="rId5"/>
          <a:stretch>
            <a:fillRect/>
          </a:stretch>
        </p:blipFill>
        <p:spPr>
          <a:xfrm>
            <a:off x="7848666" y="1600106"/>
            <a:ext cx="461496" cy="402508"/>
          </a:xfrm>
          <a:prstGeom prst="rect">
            <a:avLst/>
          </a:prstGeom>
        </p:spPr>
      </p:pic>
      <p:pic>
        <p:nvPicPr>
          <p:cNvPr id="22" name="Picture 17">
            <a:extLst>
              <a:ext uri="{FF2B5EF4-FFF2-40B4-BE49-F238E27FC236}">
                <a16:creationId xmlns:a16="http://schemas.microsoft.com/office/drawing/2014/main" id="{5704203D-4DA2-F063-116F-F70D649E386A}"/>
              </a:ext>
            </a:extLst>
          </p:cNvPr>
          <p:cNvPicPr>
            <a:picLocks noChangeAspect="1"/>
          </p:cNvPicPr>
          <p:nvPr/>
        </p:nvPicPr>
        <p:blipFill>
          <a:blip r:embed="rId5"/>
          <a:stretch>
            <a:fillRect/>
          </a:stretch>
        </p:blipFill>
        <p:spPr>
          <a:xfrm>
            <a:off x="8256295" y="1600105"/>
            <a:ext cx="461496" cy="402508"/>
          </a:xfrm>
          <a:prstGeom prst="rect">
            <a:avLst/>
          </a:prstGeom>
        </p:spPr>
      </p:pic>
      <p:pic>
        <p:nvPicPr>
          <p:cNvPr id="23" name="Picture 12">
            <a:extLst>
              <a:ext uri="{FF2B5EF4-FFF2-40B4-BE49-F238E27FC236}">
                <a16:creationId xmlns:a16="http://schemas.microsoft.com/office/drawing/2014/main" id="{C99C9AB3-75B1-78B0-A2A6-CBFF2E000878}"/>
              </a:ext>
            </a:extLst>
          </p:cNvPr>
          <p:cNvPicPr>
            <a:picLocks noChangeAspect="1"/>
          </p:cNvPicPr>
          <p:nvPr/>
        </p:nvPicPr>
        <p:blipFill>
          <a:blip r:embed="rId4"/>
          <a:stretch>
            <a:fillRect/>
          </a:stretch>
        </p:blipFill>
        <p:spPr>
          <a:xfrm>
            <a:off x="9086908" y="1610762"/>
            <a:ext cx="426424" cy="391849"/>
          </a:xfrm>
          <a:prstGeom prst="rect">
            <a:avLst/>
          </a:prstGeom>
        </p:spPr>
      </p:pic>
      <p:sp>
        <p:nvSpPr>
          <p:cNvPr id="50" name="TextBox 49">
            <a:extLst>
              <a:ext uri="{FF2B5EF4-FFF2-40B4-BE49-F238E27FC236}">
                <a16:creationId xmlns:a16="http://schemas.microsoft.com/office/drawing/2014/main" id="{16382809-0C92-25EA-F8F0-040CF1AEBBE4}"/>
              </a:ext>
            </a:extLst>
          </p:cNvPr>
          <p:cNvSpPr txBox="1"/>
          <p:nvPr/>
        </p:nvSpPr>
        <p:spPr>
          <a:xfrm>
            <a:off x="7372167" y="1291194"/>
            <a:ext cx="4688480" cy="3169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b="1">
                <a:solidFill>
                  <a:schemeClr val="tx1">
                    <a:lumMod val="75000"/>
                    <a:lumOff val="25000"/>
                  </a:schemeClr>
                </a:solidFill>
                <a:latin typeface="Meiryo"/>
                <a:ea typeface="Meiryo"/>
              </a:rPr>
              <a:t>１. </a:t>
            </a:r>
            <a:r>
              <a:rPr lang="en-US" b="1">
                <a:solidFill>
                  <a:schemeClr val="tx1">
                    <a:lumMod val="75000"/>
                    <a:lumOff val="25000"/>
                  </a:schemeClr>
                </a:solidFill>
                <a:latin typeface="Meiryo"/>
                <a:ea typeface="Meiryo"/>
              </a:rPr>
              <a:t>java</a:t>
            </a:r>
            <a:r>
              <a:rPr lang="ja-JP" altLang="en-US" b="1">
                <a:solidFill>
                  <a:schemeClr val="tx1">
                    <a:lumMod val="75000"/>
                    <a:lumOff val="25000"/>
                  </a:schemeClr>
                </a:solidFill>
                <a:latin typeface="Meiryo"/>
                <a:ea typeface="Meiryo"/>
              </a:rPr>
              <a:t>の基礎力（変数、メソッド等）</a:t>
            </a:r>
          </a:p>
        </p:txBody>
      </p:sp>
      <p:sp>
        <p:nvSpPr>
          <p:cNvPr id="2" name="TextBox 1">
            <a:extLst>
              <a:ext uri="{FF2B5EF4-FFF2-40B4-BE49-F238E27FC236}">
                <a16:creationId xmlns:a16="http://schemas.microsoft.com/office/drawing/2014/main" id="{88DD7FD1-E73B-8867-C129-426EE2CAA4EC}"/>
              </a:ext>
            </a:extLst>
          </p:cNvPr>
          <p:cNvSpPr txBox="1"/>
          <p:nvPr/>
        </p:nvSpPr>
        <p:spPr>
          <a:xfrm>
            <a:off x="7372166" y="2068444"/>
            <a:ext cx="4688480" cy="3169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b="1">
                <a:solidFill>
                  <a:schemeClr val="tx1">
                    <a:lumMod val="75000"/>
                    <a:lumOff val="25000"/>
                  </a:schemeClr>
                </a:solidFill>
                <a:latin typeface="Meiryo"/>
                <a:ea typeface="Meiryo"/>
              </a:rPr>
              <a:t>２. 自分で調べる能力</a:t>
            </a:r>
          </a:p>
        </p:txBody>
      </p:sp>
      <p:grpSp>
        <p:nvGrpSpPr>
          <p:cNvPr id="12" name="Group 11">
            <a:extLst>
              <a:ext uri="{FF2B5EF4-FFF2-40B4-BE49-F238E27FC236}">
                <a16:creationId xmlns:a16="http://schemas.microsoft.com/office/drawing/2014/main" id="{0AE6315D-8BD0-EDB2-3E2C-5AC2EF4812A1}"/>
              </a:ext>
            </a:extLst>
          </p:cNvPr>
          <p:cNvGrpSpPr/>
          <p:nvPr/>
        </p:nvGrpSpPr>
        <p:grpSpPr>
          <a:xfrm>
            <a:off x="7441037" y="2377361"/>
            <a:ext cx="2072297" cy="402510"/>
            <a:chOff x="707185" y="3086638"/>
            <a:chExt cx="2558190" cy="555330"/>
          </a:xfrm>
        </p:grpSpPr>
        <p:pic>
          <p:nvPicPr>
            <p:cNvPr id="13" name="Picture 12">
              <a:extLst>
                <a:ext uri="{FF2B5EF4-FFF2-40B4-BE49-F238E27FC236}">
                  <a16:creationId xmlns:a16="http://schemas.microsoft.com/office/drawing/2014/main" id="{CF511F82-0DEE-F8B6-1630-DF22B5448E94}"/>
                </a:ext>
              </a:extLst>
            </p:cNvPr>
            <p:cNvPicPr>
              <a:picLocks noChangeAspect="1"/>
            </p:cNvPicPr>
            <p:nvPr/>
          </p:nvPicPr>
          <p:blipFill>
            <a:blip r:embed="rId4"/>
            <a:stretch>
              <a:fillRect/>
            </a:stretch>
          </p:blipFill>
          <p:spPr>
            <a:xfrm>
              <a:off x="2254057" y="3101342"/>
              <a:ext cx="526409" cy="540623"/>
            </a:xfrm>
            <a:prstGeom prst="rect">
              <a:avLst/>
            </a:prstGeom>
          </p:spPr>
        </p:pic>
        <p:pic>
          <p:nvPicPr>
            <p:cNvPr id="14" name="Picture 17">
              <a:extLst>
                <a:ext uri="{FF2B5EF4-FFF2-40B4-BE49-F238E27FC236}">
                  <a16:creationId xmlns:a16="http://schemas.microsoft.com/office/drawing/2014/main" id="{45F4C3A8-B90E-290D-B355-4144EFC556BC}"/>
                </a:ext>
              </a:extLst>
            </p:cNvPr>
            <p:cNvPicPr>
              <a:picLocks noChangeAspect="1"/>
            </p:cNvPicPr>
            <p:nvPr/>
          </p:nvPicPr>
          <p:blipFill>
            <a:blip r:embed="rId5"/>
            <a:stretch>
              <a:fillRect/>
            </a:stretch>
          </p:blipFill>
          <p:spPr>
            <a:xfrm>
              <a:off x="707185" y="3086640"/>
              <a:ext cx="569704" cy="555328"/>
            </a:xfrm>
            <a:prstGeom prst="rect">
              <a:avLst/>
            </a:prstGeom>
          </p:spPr>
        </p:pic>
        <p:pic>
          <p:nvPicPr>
            <p:cNvPr id="16" name="Picture 17">
              <a:extLst>
                <a:ext uri="{FF2B5EF4-FFF2-40B4-BE49-F238E27FC236}">
                  <a16:creationId xmlns:a16="http://schemas.microsoft.com/office/drawing/2014/main" id="{1010E5DF-BDA6-2879-B92C-540D7F9F983C}"/>
                </a:ext>
              </a:extLst>
            </p:cNvPr>
            <p:cNvPicPr>
              <a:picLocks noChangeAspect="1"/>
            </p:cNvPicPr>
            <p:nvPr/>
          </p:nvPicPr>
          <p:blipFill>
            <a:blip r:embed="rId5"/>
            <a:stretch>
              <a:fillRect/>
            </a:stretch>
          </p:blipFill>
          <p:spPr>
            <a:xfrm>
              <a:off x="1210391" y="3086639"/>
              <a:ext cx="569704" cy="555328"/>
            </a:xfrm>
            <a:prstGeom prst="rect">
              <a:avLst/>
            </a:prstGeom>
          </p:spPr>
        </p:pic>
        <p:pic>
          <p:nvPicPr>
            <p:cNvPr id="18" name="Picture 17">
              <a:extLst>
                <a:ext uri="{FF2B5EF4-FFF2-40B4-BE49-F238E27FC236}">
                  <a16:creationId xmlns:a16="http://schemas.microsoft.com/office/drawing/2014/main" id="{1E7626F8-7B22-51CB-9BA6-3B7F71B4FFD6}"/>
                </a:ext>
              </a:extLst>
            </p:cNvPr>
            <p:cNvPicPr>
              <a:picLocks noChangeAspect="1"/>
            </p:cNvPicPr>
            <p:nvPr/>
          </p:nvPicPr>
          <p:blipFill>
            <a:blip r:embed="rId5"/>
            <a:stretch>
              <a:fillRect/>
            </a:stretch>
          </p:blipFill>
          <p:spPr>
            <a:xfrm>
              <a:off x="1713598" y="3086638"/>
              <a:ext cx="569704" cy="555328"/>
            </a:xfrm>
            <a:prstGeom prst="rect">
              <a:avLst/>
            </a:prstGeom>
          </p:spPr>
        </p:pic>
        <p:pic>
          <p:nvPicPr>
            <p:cNvPr id="19" name="Picture 12">
              <a:extLst>
                <a:ext uri="{FF2B5EF4-FFF2-40B4-BE49-F238E27FC236}">
                  <a16:creationId xmlns:a16="http://schemas.microsoft.com/office/drawing/2014/main" id="{B787A93C-8EDA-2189-88E9-858FDB8C60BE}"/>
                </a:ext>
              </a:extLst>
            </p:cNvPr>
            <p:cNvPicPr>
              <a:picLocks noChangeAspect="1"/>
            </p:cNvPicPr>
            <p:nvPr/>
          </p:nvPicPr>
          <p:blipFill>
            <a:blip r:embed="rId4"/>
            <a:stretch>
              <a:fillRect/>
            </a:stretch>
          </p:blipFill>
          <p:spPr>
            <a:xfrm>
              <a:off x="2738966" y="3101341"/>
              <a:ext cx="526409" cy="540623"/>
            </a:xfrm>
            <a:prstGeom prst="rect">
              <a:avLst/>
            </a:prstGeom>
          </p:spPr>
        </p:pic>
      </p:grpSp>
      <p:sp>
        <p:nvSpPr>
          <p:cNvPr id="20" name="TextBox 19">
            <a:extLst>
              <a:ext uri="{FF2B5EF4-FFF2-40B4-BE49-F238E27FC236}">
                <a16:creationId xmlns:a16="http://schemas.microsoft.com/office/drawing/2014/main" id="{0BFB7177-463C-0E0F-AFB5-DFD25C512F03}"/>
              </a:ext>
            </a:extLst>
          </p:cNvPr>
          <p:cNvSpPr txBox="1"/>
          <p:nvPr/>
        </p:nvSpPr>
        <p:spPr>
          <a:xfrm>
            <a:off x="7372164" y="2845693"/>
            <a:ext cx="46884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b="1">
                <a:solidFill>
                  <a:schemeClr val="tx1">
                    <a:lumMod val="75000"/>
                    <a:lumOff val="25000"/>
                  </a:schemeClr>
                </a:solidFill>
                <a:latin typeface="Meiryo"/>
                <a:ea typeface="Meiryo"/>
              </a:rPr>
              <a:t>３. 聞き方（理解したうえでの聞き方）</a:t>
            </a:r>
          </a:p>
        </p:txBody>
      </p:sp>
      <p:grpSp>
        <p:nvGrpSpPr>
          <p:cNvPr id="5" name="Group 4">
            <a:extLst>
              <a:ext uri="{FF2B5EF4-FFF2-40B4-BE49-F238E27FC236}">
                <a16:creationId xmlns:a16="http://schemas.microsoft.com/office/drawing/2014/main" id="{0506E5A0-5F24-C9FD-F189-CC70F22F419A}"/>
              </a:ext>
            </a:extLst>
          </p:cNvPr>
          <p:cNvGrpSpPr/>
          <p:nvPr/>
        </p:nvGrpSpPr>
        <p:grpSpPr>
          <a:xfrm>
            <a:off x="7441036" y="3154617"/>
            <a:ext cx="2072297" cy="402511"/>
            <a:chOff x="707185" y="3086638"/>
            <a:chExt cx="2558190" cy="555330"/>
          </a:xfrm>
        </p:grpSpPr>
        <p:pic>
          <p:nvPicPr>
            <p:cNvPr id="7" name="Picture 6">
              <a:extLst>
                <a:ext uri="{FF2B5EF4-FFF2-40B4-BE49-F238E27FC236}">
                  <a16:creationId xmlns:a16="http://schemas.microsoft.com/office/drawing/2014/main" id="{15F6BEE4-88D1-9CC5-B0A7-862B8639836E}"/>
                </a:ext>
              </a:extLst>
            </p:cNvPr>
            <p:cNvPicPr>
              <a:picLocks noChangeAspect="1"/>
            </p:cNvPicPr>
            <p:nvPr/>
          </p:nvPicPr>
          <p:blipFill>
            <a:blip r:embed="rId4"/>
            <a:stretch>
              <a:fillRect/>
            </a:stretch>
          </p:blipFill>
          <p:spPr>
            <a:xfrm>
              <a:off x="2254057" y="3101342"/>
              <a:ext cx="526409" cy="540623"/>
            </a:xfrm>
            <a:prstGeom prst="rect">
              <a:avLst/>
            </a:prstGeom>
          </p:spPr>
        </p:pic>
        <p:pic>
          <p:nvPicPr>
            <p:cNvPr id="25" name="Picture 17">
              <a:extLst>
                <a:ext uri="{FF2B5EF4-FFF2-40B4-BE49-F238E27FC236}">
                  <a16:creationId xmlns:a16="http://schemas.microsoft.com/office/drawing/2014/main" id="{7080F7A3-9E04-BD4E-288B-6BD5B5CE109F}"/>
                </a:ext>
              </a:extLst>
            </p:cNvPr>
            <p:cNvPicPr>
              <a:picLocks noChangeAspect="1"/>
            </p:cNvPicPr>
            <p:nvPr/>
          </p:nvPicPr>
          <p:blipFill>
            <a:blip r:embed="rId5"/>
            <a:stretch>
              <a:fillRect/>
            </a:stretch>
          </p:blipFill>
          <p:spPr>
            <a:xfrm>
              <a:off x="707185" y="3086640"/>
              <a:ext cx="569704" cy="555328"/>
            </a:xfrm>
            <a:prstGeom prst="rect">
              <a:avLst/>
            </a:prstGeom>
          </p:spPr>
        </p:pic>
        <p:pic>
          <p:nvPicPr>
            <p:cNvPr id="26" name="Picture 17">
              <a:extLst>
                <a:ext uri="{FF2B5EF4-FFF2-40B4-BE49-F238E27FC236}">
                  <a16:creationId xmlns:a16="http://schemas.microsoft.com/office/drawing/2014/main" id="{7E986103-A6B5-38DA-4A87-3FDF84288425}"/>
                </a:ext>
              </a:extLst>
            </p:cNvPr>
            <p:cNvPicPr>
              <a:picLocks noChangeAspect="1"/>
            </p:cNvPicPr>
            <p:nvPr/>
          </p:nvPicPr>
          <p:blipFill>
            <a:blip r:embed="rId5"/>
            <a:stretch>
              <a:fillRect/>
            </a:stretch>
          </p:blipFill>
          <p:spPr>
            <a:xfrm>
              <a:off x="1210391" y="3086639"/>
              <a:ext cx="569704" cy="555328"/>
            </a:xfrm>
            <a:prstGeom prst="rect">
              <a:avLst/>
            </a:prstGeom>
          </p:spPr>
        </p:pic>
        <p:pic>
          <p:nvPicPr>
            <p:cNvPr id="27" name="Picture 26">
              <a:extLst>
                <a:ext uri="{FF2B5EF4-FFF2-40B4-BE49-F238E27FC236}">
                  <a16:creationId xmlns:a16="http://schemas.microsoft.com/office/drawing/2014/main" id="{341497C0-6132-1D59-95B2-79C9E16D08A5}"/>
                </a:ext>
              </a:extLst>
            </p:cNvPr>
            <p:cNvPicPr>
              <a:picLocks noChangeAspect="1"/>
            </p:cNvPicPr>
            <p:nvPr/>
          </p:nvPicPr>
          <p:blipFill>
            <a:blip r:embed="rId5"/>
            <a:stretch>
              <a:fillRect/>
            </a:stretch>
          </p:blipFill>
          <p:spPr>
            <a:xfrm>
              <a:off x="1713598" y="3086638"/>
              <a:ext cx="569704" cy="555328"/>
            </a:xfrm>
            <a:prstGeom prst="rect">
              <a:avLst/>
            </a:prstGeom>
          </p:spPr>
        </p:pic>
        <p:pic>
          <p:nvPicPr>
            <p:cNvPr id="28" name="Picture 12">
              <a:extLst>
                <a:ext uri="{FF2B5EF4-FFF2-40B4-BE49-F238E27FC236}">
                  <a16:creationId xmlns:a16="http://schemas.microsoft.com/office/drawing/2014/main" id="{9A0DDDEF-BFA3-B8BA-BB26-9845A3412AFC}"/>
                </a:ext>
              </a:extLst>
            </p:cNvPr>
            <p:cNvPicPr>
              <a:picLocks noChangeAspect="1"/>
            </p:cNvPicPr>
            <p:nvPr/>
          </p:nvPicPr>
          <p:blipFill>
            <a:blip r:embed="rId4"/>
            <a:stretch>
              <a:fillRect/>
            </a:stretch>
          </p:blipFill>
          <p:spPr>
            <a:xfrm>
              <a:off x="2738966" y="3101341"/>
              <a:ext cx="526409" cy="540623"/>
            </a:xfrm>
            <a:prstGeom prst="rect">
              <a:avLst/>
            </a:prstGeom>
          </p:spPr>
        </p:pic>
      </p:grpSp>
      <p:sp>
        <p:nvSpPr>
          <p:cNvPr id="29" name="TextBox 28">
            <a:extLst>
              <a:ext uri="{FF2B5EF4-FFF2-40B4-BE49-F238E27FC236}">
                <a16:creationId xmlns:a16="http://schemas.microsoft.com/office/drawing/2014/main" id="{0771E819-F6EF-5AC0-37B9-DB94B101960C}"/>
              </a:ext>
            </a:extLst>
          </p:cNvPr>
          <p:cNvSpPr txBox="1"/>
          <p:nvPr/>
        </p:nvSpPr>
        <p:spPr>
          <a:xfrm>
            <a:off x="7372164" y="3622944"/>
            <a:ext cx="4688480" cy="3169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b="1">
                <a:solidFill>
                  <a:schemeClr val="tx1">
                    <a:lumMod val="75000"/>
                    <a:lumOff val="25000"/>
                  </a:schemeClr>
                </a:solidFill>
                <a:latin typeface="Meiryo"/>
                <a:ea typeface="Meiryo"/>
              </a:rPr>
              <a:t>４. 能動力（自分から行動できるか）</a:t>
            </a:r>
            <a:endParaRPr lang="ja-JP">
              <a:solidFill>
                <a:schemeClr val="tx1">
                  <a:lumMod val="75000"/>
                  <a:lumOff val="25000"/>
                </a:schemeClr>
              </a:solidFill>
              <a:ea typeface="游ゴシック"/>
            </a:endParaRPr>
          </a:p>
        </p:txBody>
      </p:sp>
      <p:pic>
        <p:nvPicPr>
          <p:cNvPr id="31" name="Picture 30">
            <a:extLst>
              <a:ext uri="{FF2B5EF4-FFF2-40B4-BE49-F238E27FC236}">
                <a16:creationId xmlns:a16="http://schemas.microsoft.com/office/drawing/2014/main" id="{DE4CF4B4-6B58-82B4-607B-D6B05BB30FEB}"/>
              </a:ext>
            </a:extLst>
          </p:cNvPr>
          <p:cNvPicPr>
            <a:picLocks noChangeAspect="1"/>
          </p:cNvPicPr>
          <p:nvPr/>
        </p:nvPicPr>
        <p:blipFill>
          <a:blip r:embed="rId4"/>
          <a:stretch>
            <a:fillRect/>
          </a:stretch>
        </p:blipFill>
        <p:spPr>
          <a:xfrm>
            <a:off x="13898702" y="937659"/>
            <a:ext cx="426425" cy="391852"/>
          </a:xfrm>
          <a:prstGeom prst="rect">
            <a:avLst/>
          </a:prstGeom>
        </p:spPr>
      </p:pic>
      <p:pic>
        <p:nvPicPr>
          <p:cNvPr id="32" name="Picture 17">
            <a:extLst>
              <a:ext uri="{FF2B5EF4-FFF2-40B4-BE49-F238E27FC236}">
                <a16:creationId xmlns:a16="http://schemas.microsoft.com/office/drawing/2014/main" id="{292533AE-223A-10ED-CB5C-42F7B719ED30}"/>
              </a:ext>
            </a:extLst>
          </p:cNvPr>
          <p:cNvPicPr>
            <a:picLocks noChangeAspect="1"/>
          </p:cNvPicPr>
          <p:nvPr/>
        </p:nvPicPr>
        <p:blipFill>
          <a:blip r:embed="rId5"/>
          <a:stretch>
            <a:fillRect/>
          </a:stretch>
        </p:blipFill>
        <p:spPr>
          <a:xfrm>
            <a:off x="7441036" y="3931871"/>
            <a:ext cx="461496" cy="402510"/>
          </a:xfrm>
          <a:prstGeom prst="rect">
            <a:avLst/>
          </a:prstGeom>
        </p:spPr>
      </p:pic>
      <p:pic>
        <p:nvPicPr>
          <p:cNvPr id="33" name="Picture 17">
            <a:extLst>
              <a:ext uri="{FF2B5EF4-FFF2-40B4-BE49-F238E27FC236}">
                <a16:creationId xmlns:a16="http://schemas.microsoft.com/office/drawing/2014/main" id="{47027C78-3582-51E9-FF40-D4AA6777986B}"/>
              </a:ext>
            </a:extLst>
          </p:cNvPr>
          <p:cNvPicPr>
            <a:picLocks noChangeAspect="1"/>
          </p:cNvPicPr>
          <p:nvPr/>
        </p:nvPicPr>
        <p:blipFill>
          <a:blip r:embed="rId5"/>
          <a:stretch>
            <a:fillRect/>
          </a:stretch>
        </p:blipFill>
        <p:spPr>
          <a:xfrm>
            <a:off x="7848665" y="3931871"/>
            <a:ext cx="461496" cy="402510"/>
          </a:xfrm>
          <a:prstGeom prst="rect">
            <a:avLst/>
          </a:prstGeom>
        </p:spPr>
      </p:pic>
      <p:pic>
        <p:nvPicPr>
          <p:cNvPr id="34" name="Picture 33">
            <a:extLst>
              <a:ext uri="{FF2B5EF4-FFF2-40B4-BE49-F238E27FC236}">
                <a16:creationId xmlns:a16="http://schemas.microsoft.com/office/drawing/2014/main" id="{32BAAE04-EE8F-A853-BA7C-E9434D7C1837}"/>
              </a:ext>
            </a:extLst>
          </p:cNvPr>
          <p:cNvPicPr>
            <a:picLocks noChangeAspect="1"/>
          </p:cNvPicPr>
          <p:nvPr/>
        </p:nvPicPr>
        <p:blipFill>
          <a:blip r:embed="rId5"/>
          <a:stretch>
            <a:fillRect/>
          </a:stretch>
        </p:blipFill>
        <p:spPr>
          <a:xfrm>
            <a:off x="8256294" y="3931870"/>
            <a:ext cx="461496" cy="402510"/>
          </a:xfrm>
          <a:prstGeom prst="rect">
            <a:avLst/>
          </a:prstGeom>
        </p:spPr>
      </p:pic>
      <p:pic>
        <p:nvPicPr>
          <p:cNvPr id="35" name="Picture 12">
            <a:extLst>
              <a:ext uri="{FF2B5EF4-FFF2-40B4-BE49-F238E27FC236}">
                <a16:creationId xmlns:a16="http://schemas.microsoft.com/office/drawing/2014/main" id="{E3625D9C-5B28-6AAD-02CF-A81CA74DA37B}"/>
              </a:ext>
            </a:extLst>
          </p:cNvPr>
          <p:cNvPicPr>
            <a:picLocks noChangeAspect="1"/>
          </p:cNvPicPr>
          <p:nvPr/>
        </p:nvPicPr>
        <p:blipFill>
          <a:blip r:embed="rId4"/>
          <a:stretch>
            <a:fillRect/>
          </a:stretch>
        </p:blipFill>
        <p:spPr>
          <a:xfrm>
            <a:off x="9130039" y="3942527"/>
            <a:ext cx="426425" cy="391852"/>
          </a:xfrm>
          <a:prstGeom prst="rect">
            <a:avLst/>
          </a:prstGeom>
        </p:spPr>
      </p:pic>
      <p:sp>
        <p:nvSpPr>
          <p:cNvPr id="11" name="TextBox 10">
            <a:extLst>
              <a:ext uri="{FF2B5EF4-FFF2-40B4-BE49-F238E27FC236}">
                <a16:creationId xmlns:a16="http://schemas.microsoft.com/office/drawing/2014/main" id="{3D1F6602-EBB4-3157-38FC-FD45CBA5CA31}"/>
              </a:ext>
            </a:extLst>
          </p:cNvPr>
          <p:cNvSpPr txBox="1"/>
          <p:nvPr/>
        </p:nvSpPr>
        <p:spPr>
          <a:xfrm>
            <a:off x="8373489" y="477543"/>
            <a:ext cx="218797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400" b="1" err="1">
                <a:solidFill>
                  <a:srgbClr val="FF9021"/>
                </a:solidFill>
                <a:latin typeface="Meiryo"/>
                <a:ea typeface="Meiryo"/>
              </a:rPr>
              <a:t>身についた力</a:t>
            </a:r>
            <a:br>
              <a:rPr lang="en-US" altLang="ja-JP" sz="2000">
                <a:latin typeface="Meiryo"/>
                <a:ea typeface="+mn-lt"/>
                <a:cs typeface="+mn-lt"/>
              </a:rPr>
            </a:br>
            <a:endParaRPr lang="ja-JP" altLang="en-US" sz="2000">
              <a:latin typeface="Meiryo"/>
              <a:ea typeface="Meiryo"/>
            </a:endParaRPr>
          </a:p>
        </p:txBody>
      </p:sp>
      <p:sp>
        <p:nvSpPr>
          <p:cNvPr id="46" name="Rectangle: Rounded Corners 45">
            <a:extLst>
              <a:ext uri="{FF2B5EF4-FFF2-40B4-BE49-F238E27FC236}">
                <a16:creationId xmlns:a16="http://schemas.microsoft.com/office/drawing/2014/main" id="{AE0FC2BA-BAB3-A468-10E9-CBCF884D7707}"/>
              </a:ext>
            </a:extLst>
          </p:cNvPr>
          <p:cNvSpPr/>
          <p:nvPr/>
        </p:nvSpPr>
        <p:spPr>
          <a:xfrm>
            <a:off x="2418270" y="930215"/>
            <a:ext cx="4126296" cy="1250823"/>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27D2ADB-7298-60FB-61F1-EA28CE8C55EB}"/>
              </a:ext>
            </a:extLst>
          </p:cNvPr>
          <p:cNvSpPr txBox="1"/>
          <p:nvPr/>
        </p:nvSpPr>
        <p:spPr>
          <a:xfrm>
            <a:off x="2471947" y="1070498"/>
            <a:ext cx="36202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b="1">
                <a:solidFill>
                  <a:schemeClr val="tx1">
                    <a:lumMod val="65000"/>
                    <a:lumOff val="35000"/>
                  </a:schemeClr>
                </a:solidFill>
                <a:latin typeface="Meiryo"/>
                <a:ea typeface="Meiryo"/>
              </a:rPr>
              <a:t>担当：リーダー</a:t>
            </a:r>
            <a:endParaRPr lang="en-US" sz="2400" b="1">
              <a:solidFill>
                <a:schemeClr val="tx1">
                  <a:lumMod val="65000"/>
                  <a:lumOff val="35000"/>
                </a:schemeClr>
              </a:solidFill>
              <a:latin typeface="Meiryo"/>
              <a:ea typeface="Meiryo"/>
            </a:endParaRPr>
          </a:p>
        </p:txBody>
      </p:sp>
      <p:sp>
        <p:nvSpPr>
          <p:cNvPr id="47" name="TextBox 46">
            <a:extLst>
              <a:ext uri="{FF2B5EF4-FFF2-40B4-BE49-F238E27FC236}">
                <a16:creationId xmlns:a16="http://schemas.microsoft.com/office/drawing/2014/main" id="{12807E00-14EC-B032-8A08-B9F012287546}"/>
              </a:ext>
            </a:extLst>
          </p:cNvPr>
          <p:cNvSpPr txBox="1"/>
          <p:nvPr/>
        </p:nvSpPr>
        <p:spPr>
          <a:xfrm>
            <a:off x="2467155" y="153262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chemeClr val="tx1">
                    <a:lumMod val="85000"/>
                    <a:lumOff val="15000"/>
                  </a:schemeClr>
                </a:solidFill>
                <a:latin typeface="Meiryo"/>
                <a:ea typeface="Meiryo"/>
              </a:rPr>
              <a:t>全体のまとめ、方針決定</a:t>
            </a:r>
          </a:p>
        </p:txBody>
      </p:sp>
      <p:sp>
        <p:nvSpPr>
          <p:cNvPr id="48" name="Rectangle: Rounded Corners 47">
            <a:extLst>
              <a:ext uri="{FF2B5EF4-FFF2-40B4-BE49-F238E27FC236}">
                <a16:creationId xmlns:a16="http://schemas.microsoft.com/office/drawing/2014/main" id="{48D88081-047B-CBEC-7A81-182245372290}"/>
              </a:ext>
            </a:extLst>
          </p:cNvPr>
          <p:cNvSpPr/>
          <p:nvPr/>
        </p:nvSpPr>
        <p:spPr>
          <a:xfrm>
            <a:off x="419816" y="2454214"/>
            <a:ext cx="6397919" cy="1869053"/>
          </a:xfrm>
          <a:prstGeom prst="roundRect">
            <a:avLst/>
          </a:prstGeom>
          <a:solidFill>
            <a:srgbClr val="FFD966">
              <a:alpha val="5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36E813BC-285C-CCA0-99B2-E7504F7D2BB1}"/>
              </a:ext>
            </a:extLst>
          </p:cNvPr>
          <p:cNvSpPr/>
          <p:nvPr/>
        </p:nvSpPr>
        <p:spPr>
          <a:xfrm>
            <a:off x="419815" y="4524553"/>
            <a:ext cx="6397919" cy="1782789"/>
          </a:xfrm>
          <a:prstGeom prst="roundRect">
            <a:avLst/>
          </a:prstGeom>
          <a:solidFill>
            <a:srgbClr val="FFD966">
              <a:alpha val="5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1409C7BC-38A6-AA91-16E3-D9357F12E022}"/>
              </a:ext>
            </a:extLst>
          </p:cNvPr>
          <p:cNvSpPr/>
          <p:nvPr/>
        </p:nvSpPr>
        <p:spPr>
          <a:xfrm>
            <a:off x="577968" y="2541526"/>
            <a:ext cx="4151667" cy="566312"/>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6401814E-19CD-17CD-1780-A71E1E9A0FC4}"/>
              </a:ext>
            </a:extLst>
          </p:cNvPr>
          <p:cNvSpPr/>
          <p:nvPr/>
        </p:nvSpPr>
        <p:spPr>
          <a:xfrm>
            <a:off x="577968" y="4653951"/>
            <a:ext cx="4308609" cy="582676"/>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3E0C964-438D-FB8C-B32C-9F13026992B7}"/>
              </a:ext>
            </a:extLst>
          </p:cNvPr>
          <p:cNvSpPr txBox="1"/>
          <p:nvPr/>
        </p:nvSpPr>
        <p:spPr>
          <a:xfrm>
            <a:off x="551920" y="2614686"/>
            <a:ext cx="41521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400" b="1" err="1">
                <a:solidFill>
                  <a:srgbClr val="FF9021"/>
                </a:solidFill>
                <a:latin typeface="Meiryo"/>
                <a:ea typeface="Meiryo"/>
                <a:cs typeface="+mn-lt"/>
              </a:rPr>
              <a:t>お気に入りの機能</a:t>
            </a:r>
          </a:p>
        </p:txBody>
      </p:sp>
      <p:sp>
        <p:nvSpPr>
          <p:cNvPr id="54" name="TextBox 53">
            <a:extLst>
              <a:ext uri="{FF2B5EF4-FFF2-40B4-BE49-F238E27FC236}">
                <a16:creationId xmlns:a16="http://schemas.microsoft.com/office/drawing/2014/main" id="{D8C0AF72-AB2F-342B-8478-6C7F4C02D256}"/>
              </a:ext>
            </a:extLst>
          </p:cNvPr>
          <p:cNvSpPr txBox="1"/>
          <p:nvPr/>
        </p:nvSpPr>
        <p:spPr>
          <a:xfrm>
            <a:off x="637835" y="4775360"/>
            <a:ext cx="4545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400" b="1">
                <a:solidFill>
                  <a:srgbClr val="FF9021"/>
                </a:solidFill>
                <a:latin typeface="Meiryo"/>
                <a:ea typeface="Meiryo"/>
                <a:cs typeface="+mn-lt"/>
              </a:rPr>
              <a:t>特に自分が意識したところ</a:t>
            </a:r>
          </a:p>
        </p:txBody>
      </p:sp>
      <p:sp>
        <p:nvSpPr>
          <p:cNvPr id="55" name="TextBox 54">
            <a:extLst>
              <a:ext uri="{FF2B5EF4-FFF2-40B4-BE49-F238E27FC236}">
                <a16:creationId xmlns:a16="http://schemas.microsoft.com/office/drawing/2014/main" id="{42401E40-D722-8FCD-CCFD-FCC3721AB64C}"/>
              </a:ext>
            </a:extLst>
          </p:cNvPr>
          <p:cNvSpPr txBox="1"/>
          <p:nvPr/>
        </p:nvSpPr>
        <p:spPr>
          <a:xfrm>
            <a:off x="491068" y="3202745"/>
            <a:ext cx="64976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b="1">
                <a:solidFill>
                  <a:schemeClr val="tx1">
                    <a:lumMod val="85000"/>
                    <a:lumOff val="15000"/>
                  </a:schemeClr>
                </a:solidFill>
                <a:latin typeface="游ゴシック"/>
                <a:ea typeface="游ゴシック"/>
              </a:rPr>
              <a:t>編集削除ボタン：</a:t>
            </a:r>
            <a:r>
              <a:rPr lang="ja-JP" altLang="en-US" sz="2400">
                <a:solidFill>
                  <a:schemeClr val="tx1">
                    <a:lumMod val="85000"/>
                    <a:lumOff val="15000"/>
                  </a:schemeClr>
                </a:solidFill>
                <a:latin typeface="游ゴシック"/>
                <a:ea typeface="游ゴシック"/>
              </a:rPr>
              <a:t>一覧タブの中からデータを持ってきた状態で編集削除タブに飛ばす機能</a:t>
            </a:r>
          </a:p>
        </p:txBody>
      </p:sp>
      <p:sp>
        <p:nvSpPr>
          <p:cNvPr id="56" name="TextBox 55">
            <a:extLst>
              <a:ext uri="{FF2B5EF4-FFF2-40B4-BE49-F238E27FC236}">
                <a16:creationId xmlns:a16="http://schemas.microsoft.com/office/drawing/2014/main" id="{B873C0ED-52FC-E123-CA29-2C1DBD8C51C1}"/>
              </a:ext>
            </a:extLst>
          </p:cNvPr>
          <p:cNvSpPr txBox="1"/>
          <p:nvPr/>
        </p:nvSpPr>
        <p:spPr>
          <a:xfrm>
            <a:off x="634839" y="5355606"/>
            <a:ext cx="609312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b="1">
                <a:solidFill>
                  <a:schemeClr val="tx1">
                    <a:lumMod val="85000"/>
                    <a:lumOff val="15000"/>
                  </a:schemeClr>
                </a:solidFill>
                <a:latin typeface="Meiryo"/>
                <a:ea typeface="Meiryo"/>
              </a:rPr>
              <a:t>常に周りの状況や、グループの子の特徴を理解しようとしたこと</a:t>
            </a:r>
          </a:p>
        </p:txBody>
      </p:sp>
      <p:pic>
        <p:nvPicPr>
          <p:cNvPr id="58" name="Picture 5">
            <a:extLst>
              <a:ext uri="{FF2B5EF4-FFF2-40B4-BE49-F238E27FC236}">
                <a16:creationId xmlns:a16="http://schemas.microsoft.com/office/drawing/2014/main" id="{ABD8E55D-FD24-2501-D3C5-8AFBD04E83FE}"/>
              </a:ext>
            </a:extLst>
          </p:cNvPr>
          <p:cNvPicPr>
            <a:picLocks noChangeAspect="1"/>
          </p:cNvPicPr>
          <p:nvPr/>
        </p:nvPicPr>
        <p:blipFill>
          <a:blip r:embed="rId6"/>
          <a:stretch>
            <a:fillRect/>
          </a:stretch>
        </p:blipFill>
        <p:spPr>
          <a:xfrm>
            <a:off x="286349" y="283247"/>
            <a:ext cx="2028917" cy="2042771"/>
          </a:xfrm>
          <a:prstGeom prst="rect">
            <a:avLst/>
          </a:prstGeom>
        </p:spPr>
      </p:pic>
      <p:pic>
        <p:nvPicPr>
          <p:cNvPr id="42" name="Picture 56">
            <a:extLst>
              <a:ext uri="{FF2B5EF4-FFF2-40B4-BE49-F238E27FC236}">
                <a16:creationId xmlns:a16="http://schemas.microsoft.com/office/drawing/2014/main" id="{3EB3457A-2ADC-3DF8-1834-02D432ED0998}"/>
              </a:ext>
            </a:extLst>
          </p:cNvPr>
          <p:cNvPicPr>
            <a:picLocks noChangeAspect="1"/>
          </p:cNvPicPr>
          <p:nvPr/>
        </p:nvPicPr>
        <p:blipFill>
          <a:blip r:embed="rId7"/>
          <a:stretch>
            <a:fillRect/>
          </a:stretch>
        </p:blipFill>
        <p:spPr>
          <a:xfrm>
            <a:off x="7424604" y="4930734"/>
            <a:ext cx="595464" cy="588676"/>
          </a:xfrm>
          <a:prstGeom prst="rect">
            <a:avLst/>
          </a:prstGeom>
        </p:spPr>
      </p:pic>
      <p:pic>
        <p:nvPicPr>
          <p:cNvPr id="57" name="Picture 58">
            <a:extLst>
              <a:ext uri="{FF2B5EF4-FFF2-40B4-BE49-F238E27FC236}">
                <a16:creationId xmlns:a16="http://schemas.microsoft.com/office/drawing/2014/main" id="{7B9D26BB-CCE5-EBF5-9981-9C5EDEE082A5}"/>
              </a:ext>
            </a:extLst>
          </p:cNvPr>
          <p:cNvPicPr>
            <a:picLocks noChangeAspect="1"/>
          </p:cNvPicPr>
          <p:nvPr/>
        </p:nvPicPr>
        <p:blipFill>
          <a:blip r:embed="rId8"/>
          <a:stretch>
            <a:fillRect/>
          </a:stretch>
        </p:blipFill>
        <p:spPr>
          <a:xfrm>
            <a:off x="13397001" y="4831890"/>
            <a:ext cx="571501" cy="592667"/>
          </a:xfrm>
          <a:prstGeom prst="rect">
            <a:avLst/>
          </a:prstGeom>
        </p:spPr>
      </p:pic>
      <p:pic>
        <p:nvPicPr>
          <p:cNvPr id="59" name="Picture 56">
            <a:extLst>
              <a:ext uri="{FF2B5EF4-FFF2-40B4-BE49-F238E27FC236}">
                <a16:creationId xmlns:a16="http://schemas.microsoft.com/office/drawing/2014/main" id="{41A18CA9-F77D-153A-13FD-11AAECECE4BA}"/>
              </a:ext>
            </a:extLst>
          </p:cNvPr>
          <p:cNvPicPr>
            <a:picLocks noChangeAspect="1"/>
          </p:cNvPicPr>
          <p:nvPr/>
        </p:nvPicPr>
        <p:blipFill>
          <a:blip r:embed="rId7"/>
          <a:stretch>
            <a:fillRect/>
          </a:stretch>
        </p:blipFill>
        <p:spPr>
          <a:xfrm>
            <a:off x="7964353" y="4930733"/>
            <a:ext cx="595464" cy="588676"/>
          </a:xfrm>
          <a:prstGeom prst="rect">
            <a:avLst/>
          </a:prstGeom>
        </p:spPr>
      </p:pic>
      <p:pic>
        <p:nvPicPr>
          <p:cNvPr id="60" name="Picture 56">
            <a:extLst>
              <a:ext uri="{FF2B5EF4-FFF2-40B4-BE49-F238E27FC236}">
                <a16:creationId xmlns:a16="http://schemas.microsoft.com/office/drawing/2014/main" id="{CDBF6FDC-8EB9-FBC2-F980-922C5DEAA01B}"/>
              </a:ext>
            </a:extLst>
          </p:cNvPr>
          <p:cNvPicPr>
            <a:picLocks noChangeAspect="1"/>
          </p:cNvPicPr>
          <p:nvPr/>
        </p:nvPicPr>
        <p:blipFill>
          <a:blip r:embed="rId7"/>
          <a:stretch>
            <a:fillRect/>
          </a:stretch>
        </p:blipFill>
        <p:spPr>
          <a:xfrm>
            <a:off x="8514686" y="4930732"/>
            <a:ext cx="595464" cy="588676"/>
          </a:xfrm>
          <a:prstGeom prst="rect">
            <a:avLst/>
          </a:prstGeom>
        </p:spPr>
      </p:pic>
      <p:pic>
        <p:nvPicPr>
          <p:cNvPr id="61" name="Picture 58">
            <a:extLst>
              <a:ext uri="{FF2B5EF4-FFF2-40B4-BE49-F238E27FC236}">
                <a16:creationId xmlns:a16="http://schemas.microsoft.com/office/drawing/2014/main" id="{51B31C7A-922F-649B-9744-F08EDCB0436A}"/>
              </a:ext>
            </a:extLst>
          </p:cNvPr>
          <p:cNvPicPr>
            <a:picLocks noChangeAspect="1"/>
          </p:cNvPicPr>
          <p:nvPr/>
        </p:nvPicPr>
        <p:blipFill>
          <a:blip r:embed="rId8"/>
          <a:stretch>
            <a:fillRect/>
          </a:stretch>
        </p:blipFill>
        <p:spPr>
          <a:xfrm>
            <a:off x="12344657" y="5105059"/>
            <a:ext cx="571501" cy="592667"/>
          </a:xfrm>
          <a:prstGeom prst="rect">
            <a:avLst/>
          </a:prstGeom>
        </p:spPr>
      </p:pic>
      <p:pic>
        <p:nvPicPr>
          <p:cNvPr id="38" name="Picture 37">
            <a:extLst>
              <a:ext uri="{FF2B5EF4-FFF2-40B4-BE49-F238E27FC236}">
                <a16:creationId xmlns:a16="http://schemas.microsoft.com/office/drawing/2014/main" id="{E02846D8-1820-0AC0-0A7B-B707DC732757}"/>
              </a:ext>
            </a:extLst>
          </p:cNvPr>
          <p:cNvPicPr>
            <a:picLocks noChangeAspect="1"/>
          </p:cNvPicPr>
          <p:nvPr/>
        </p:nvPicPr>
        <p:blipFill>
          <a:blip r:embed="rId5"/>
          <a:stretch>
            <a:fillRect/>
          </a:stretch>
        </p:blipFill>
        <p:spPr>
          <a:xfrm>
            <a:off x="8696241" y="3926120"/>
            <a:ext cx="461496" cy="402511"/>
          </a:xfrm>
          <a:prstGeom prst="rect">
            <a:avLst/>
          </a:prstGeom>
        </p:spPr>
      </p:pic>
      <p:pic>
        <p:nvPicPr>
          <p:cNvPr id="39" name="Picture 38">
            <a:extLst>
              <a:ext uri="{FF2B5EF4-FFF2-40B4-BE49-F238E27FC236}">
                <a16:creationId xmlns:a16="http://schemas.microsoft.com/office/drawing/2014/main" id="{04DDB88D-51FE-D857-562E-B73BF0A31CBA}"/>
              </a:ext>
            </a:extLst>
          </p:cNvPr>
          <p:cNvPicPr>
            <a:picLocks noChangeAspect="1"/>
          </p:cNvPicPr>
          <p:nvPr/>
        </p:nvPicPr>
        <p:blipFill>
          <a:blip r:embed="rId5"/>
          <a:stretch>
            <a:fillRect/>
          </a:stretch>
        </p:blipFill>
        <p:spPr>
          <a:xfrm>
            <a:off x="8681863" y="1596987"/>
            <a:ext cx="461496" cy="402511"/>
          </a:xfrm>
          <a:prstGeom prst="rect">
            <a:avLst/>
          </a:prstGeom>
        </p:spPr>
      </p:pic>
      <p:pic>
        <p:nvPicPr>
          <p:cNvPr id="40" name="Picture 56">
            <a:extLst>
              <a:ext uri="{FF2B5EF4-FFF2-40B4-BE49-F238E27FC236}">
                <a16:creationId xmlns:a16="http://schemas.microsoft.com/office/drawing/2014/main" id="{47990DB0-4303-804B-3ADE-6A74A384ECDF}"/>
              </a:ext>
            </a:extLst>
          </p:cNvPr>
          <p:cNvPicPr>
            <a:picLocks noChangeAspect="1"/>
          </p:cNvPicPr>
          <p:nvPr/>
        </p:nvPicPr>
        <p:blipFill>
          <a:blip r:embed="rId7"/>
          <a:stretch>
            <a:fillRect/>
          </a:stretch>
        </p:blipFill>
        <p:spPr>
          <a:xfrm>
            <a:off x="9061025" y="4930731"/>
            <a:ext cx="595464" cy="588676"/>
          </a:xfrm>
          <a:prstGeom prst="rect">
            <a:avLst/>
          </a:prstGeom>
        </p:spPr>
      </p:pic>
      <p:pic>
        <p:nvPicPr>
          <p:cNvPr id="41" name="Picture 56">
            <a:extLst>
              <a:ext uri="{FF2B5EF4-FFF2-40B4-BE49-F238E27FC236}">
                <a16:creationId xmlns:a16="http://schemas.microsoft.com/office/drawing/2014/main" id="{485FE045-0C4C-C8D1-0AE3-8E16C0332CB1}"/>
              </a:ext>
            </a:extLst>
          </p:cNvPr>
          <p:cNvPicPr>
            <a:picLocks noChangeAspect="1"/>
          </p:cNvPicPr>
          <p:nvPr/>
        </p:nvPicPr>
        <p:blipFill>
          <a:blip r:embed="rId7"/>
          <a:stretch>
            <a:fillRect/>
          </a:stretch>
        </p:blipFill>
        <p:spPr>
          <a:xfrm>
            <a:off x="9650496" y="4930730"/>
            <a:ext cx="595464" cy="588676"/>
          </a:xfrm>
          <a:prstGeom prst="rect">
            <a:avLst/>
          </a:prstGeom>
        </p:spPr>
      </p:pic>
    </p:spTree>
    <p:extLst>
      <p:ext uri="{BB962C8B-B14F-4D97-AF65-F5344CB8AC3E}">
        <p14:creationId xmlns:p14="http://schemas.microsoft.com/office/powerpoint/2010/main" val="3865503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D797998A-C664-BF1D-7C7F-F2B9EB3A180B}"/>
              </a:ext>
            </a:extLst>
          </p:cNvPr>
          <p:cNvSpPr/>
          <p:nvPr/>
        </p:nvSpPr>
        <p:spPr>
          <a:xfrm>
            <a:off x="8835701" y="183096"/>
            <a:ext cx="3081114" cy="2399478"/>
          </a:xfrm>
          <a:prstGeom prst="roundRect">
            <a:avLst/>
          </a:prstGeom>
          <a:solidFill>
            <a:schemeClr val="bg1">
              <a:lumMod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a:solidFill>
                <a:srgbClr val="262626"/>
              </a:solidFill>
              <a:ea typeface="游ゴシック"/>
            </a:endParaRPr>
          </a:p>
        </p:txBody>
      </p:sp>
      <p:sp>
        <p:nvSpPr>
          <p:cNvPr id="40" name="Rectangle: Rounded Corners 39">
            <a:extLst>
              <a:ext uri="{FF2B5EF4-FFF2-40B4-BE49-F238E27FC236}">
                <a16:creationId xmlns:a16="http://schemas.microsoft.com/office/drawing/2014/main" id="{A7E0FCE8-11E5-E73E-A533-0BA3BEBAB729}"/>
              </a:ext>
            </a:extLst>
          </p:cNvPr>
          <p:cNvSpPr/>
          <p:nvPr/>
        </p:nvSpPr>
        <p:spPr>
          <a:xfrm>
            <a:off x="8835702" y="2771025"/>
            <a:ext cx="3081115" cy="2413853"/>
          </a:xfrm>
          <a:prstGeom prst="roundRect">
            <a:avLst/>
          </a:prstGeom>
          <a:solidFill>
            <a:schemeClr val="bg1">
              <a:lumMod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a:solidFill>
                <a:srgbClr val="262626"/>
              </a:solidFill>
              <a:ea typeface="游ゴシック"/>
            </a:endParaRPr>
          </a:p>
        </p:txBody>
      </p:sp>
      <p:sp>
        <p:nvSpPr>
          <p:cNvPr id="37" name="Rectangle: Rounded Corners 36">
            <a:extLst>
              <a:ext uri="{FF2B5EF4-FFF2-40B4-BE49-F238E27FC236}">
                <a16:creationId xmlns:a16="http://schemas.microsoft.com/office/drawing/2014/main" id="{584765E6-5E66-D826-758D-B63A5EEB0C8A}"/>
              </a:ext>
            </a:extLst>
          </p:cNvPr>
          <p:cNvSpPr/>
          <p:nvPr/>
        </p:nvSpPr>
        <p:spPr>
          <a:xfrm>
            <a:off x="209286" y="2742273"/>
            <a:ext cx="8487002" cy="2428228"/>
          </a:xfrm>
          <a:prstGeom prst="roundRect">
            <a:avLst/>
          </a:prstGeom>
          <a:solidFill>
            <a:schemeClr val="bg1">
              <a:lumMod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a:solidFill>
                <a:srgbClr val="262626"/>
              </a:solidFill>
              <a:ea typeface="游ゴシック"/>
            </a:endParaRPr>
          </a:p>
        </p:txBody>
      </p:sp>
      <p:sp>
        <p:nvSpPr>
          <p:cNvPr id="36" name="Rectangle: Rounded Corners 35">
            <a:extLst>
              <a:ext uri="{FF2B5EF4-FFF2-40B4-BE49-F238E27FC236}">
                <a16:creationId xmlns:a16="http://schemas.microsoft.com/office/drawing/2014/main" id="{566653CB-386B-6CA2-8E54-15373EAC3D7A}"/>
              </a:ext>
            </a:extLst>
          </p:cNvPr>
          <p:cNvSpPr/>
          <p:nvPr/>
        </p:nvSpPr>
        <p:spPr>
          <a:xfrm>
            <a:off x="209288" y="183104"/>
            <a:ext cx="8573264" cy="2313210"/>
          </a:xfrm>
          <a:prstGeom prst="roundRect">
            <a:avLst/>
          </a:prstGeom>
          <a:solidFill>
            <a:schemeClr val="bg1">
              <a:lumMod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a:solidFill>
                <a:srgbClr val="262626"/>
              </a:solidFill>
              <a:ea typeface="游ゴシック"/>
            </a:endParaRPr>
          </a:p>
        </p:txBody>
      </p:sp>
      <p:sp>
        <p:nvSpPr>
          <p:cNvPr id="48" name="Rectangle: Rounded Corners 47">
            <a:extLst>
              <a:ext uri="{FF2B5EF4-FFF2-40B4-BE49-F238E27FC236}">
                <a16:creationId xmlns:a16="http://schemas.microsoft.com/office/drawing/2014/main" id="{48D88081-047B-CBEC-7A81-182245372290}"/>
              </a:ext>
            </a:extLst>
          </p:cNvPr>
          <p:cNvSpPr/>
          <p:nvPr/>
        </p:nvSpPr>
        <p:spPr>
          <a:xfrm>
            <a:off x="583100" y="341257"/>
            <a:ext cx="1729643" cy="559174"/>
          </a:xfrm>
          <a:prstGeom prst="roundRect">
            <a:avLst/>
          </a:prstGeom>
          <a:solidFill>
            <a:srgbClr val="FFC2CD"/>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Login</a:t>
            </a:r>
            <a:endParaRPr lang="en-US" altLang="ja-JP">
              <a:solidFill>
                <a:srgbClr val="262626"/>
              </a:solidFill>
            </a:endParaRPr>
          </a:p>
        </p:txBody>
      </p:sp>
      <p:sp>
        <p:nvSpPr>
          <p:cNvPr id="4" name="Rectangle: Rounded Corners 3">
            <a:extLst>
              <a:ext uri="{FF2B5EF4-FFF2-40B4-BE49-F238E27FC236}">
                <a16:creationId xmlns:a16="http://schemas.microsoft.com/office/drawing/2014/main" id="{11D0F881-2038-3B21-352E-10FFF380E5E1}"/>
              </a:ext>
            </a:extLst>
          </p:cNvPr>
          <p:cNvSpPr/>
          <p:nvPr/>
        </p:nvSpPr>
        <p:spPr>
          <a:xfrm>
            <a:off x="2538421" y="355633"/>
            <a:ext cx="1729643" cy="559174"/>
          </a:xfrm>
          <a:prstGeom prst="roundRect">
            <a:avLst/>
          </a:prstGeom>
          <a:solidFill>
            <a:srgbClr val="FFC2CD"/>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Account</a:t>
            </a:r>
            <a:endParaRPr lang="ja-JP" altLang="en-US">
              <a:solidFill>
                <a:srgbClr val="262626"/>
              </a:solidFill>
              <a:latin typeface="Meiryo"/>
              <a:ea typeface="Meiryo"/>
              <a:cs typeface="+mn-lt"/>
            </a:endParaRPr>
          </a:p>
          <a:p>
            <a:pPr algn="ctr"/>
            <a:r>
              <a:rPr lang="ja-JP">
                <a:solidFill>
                  <a:srgbClr val="262626"/>
                </a:solidFill>
                <a:ea typeface="+mn-lt"/>
                <a:cs typeface="+mn-lt"/>
              </a:rPr>
              <a:t>Regist</a:t>
            </a:r>
            <a:endParaRPr lang="ja-JP" altLang="en-US">
              <a:solidFill>
                <a:srgbClr val="262626"/>
              </a:solidFill>
              <a:latin typeface="Meiryo"/>
              <a:ea typeface="Meiryo"/>
              <a:cs typeface="+mn-lt"/>
            </a:endParaRPr>
          </a:p>
        </p:txBody>
      </p:sp>
      <p:sp>
        <p:nvSpPr>
          <p:cNvPr id="5" name="Rectangle: Rounded Corners 4">
            <a:extLst>
              <a:ext uri="{FF2B5EF4-FFF2-40B4-BE49-F238E27FC236}">
                <a16:creationId xmlns:a16="http://schemas.microsoft.com/office/drawing/2014/main" id="{899EC19E-752C-072B-BEF8-510CF21598F1}"/>
              </a:ext>
            </a:extLst>
          </p:cNvPr>
          <p:cNvSpPr/>
          <p:nvPr/>
        </p:nvSpPr>
        <p:spPr>
          <a:xfrm>
            <a:off x="4508118" y="1060123"/>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a:solidFill>
                  <a:srgbClr val="262626"/>
                </a:solidFill>
                <a:ea typeface="+mn-lt"/>
                <a:cs typeface="+mn-lt"/>
              </a:rPr>
              <a:t>Main</a:t>
            </a:r>
            <a:endParaRPr lang="ja-JP" altLang="en-US">
              <a:solidFill>
                <a:srgbClr val="262626"/>
              </a:solidFill>
              <a:ea typeface="+mn-lt"/>
              <a:cs typeface="+mn-lt"/>
            </a:endParaRPr>
          </a:p>
        </p:txBody>
      </p:sp>
      <p:sp>
        <p:nvSpPr>
          <p:cNvPr id="7" name="Rectangle: Rounded Corners 6">
            <a:extLst>
              <a:ext uri="{FF2B5EF4-FFF2-40B4-BE49-F238E27FC236}">
                <a16:creationId xmlns:a16="http://schemas.microsoft.com/office/drawing/2014/main" id="{1C523D60-FD7A-8AB8-96B3-175F6E75F503}"/>
              </a:ext>
            </a:extLst>
          </p:cNvPr>
          <p:cNvSpPr/>
          <p:nvPr/>
        </p:nvSpPr>
        <p:spPr>
          <a:xfrm>
            <a:off x="6535326" y="1045745"/>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Logout</a:t>
            </a:r>
            <a:endParaRPr lang="en-US">
              <a:solidFill>
                <a:srgbClr val="262626"/>
              </a:solidFill>
            </a:endParaRPr>
          </a:p>
        </p:txBody>
      </p:sp>
      <p:sp>
        <p:nvSpPr>
          <p:cNvPr id="8" name="Rectangle: Rounded Corners 7">
            <a:extLst>
              <a:ext uri="{FF2B5EF4-FFF2-40B4-BE49-F238E27FC236}">
                <a16:creationId xmlns:a16="http://schemas.microsoft.com/office/drawing/2014/main" id="{D5DCE699-96C2-4DC8-F7DE-A04C102346B4}"/>
              </a:ext>
            </a:extLst>
          </p:cNvPr>
          <p:cNvSpPr/>
          <p:nvPr/>
        </p:nvSpPr>
        <p:spPr>
          <a:xfrm>
            <a:off x="10532232" y="2929179"/>
            <a:ext cx="1140172" cy="573550"/>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User</a:t>
            </a:r>
            <a:endParaRPr lang="en-US">
              <a:solidFill>
                <a:srgbClr val="262626"/>
              </a:solidFill>
            </a:endParaRPr>
          </a:p>
        </p:txBody>
      </p:sp>
      <p:sp>
        <p:nvSpPr>
          <p:cNvPr id="9" name="Rectangle: Rounded Corners 8">
            <a:extLst>
              <a:ext uri="{FF2B5EF4-FFF2-40B4-BE49-F238E27FC236}">
                <a16:creationId xmlns:a16="http://schemas.microsoft.com/office/drawing/2014/main" id="{91FD86A9-4331-5D89-F84B-C93653F2894B}"/>
              </a:ext>
            </a:extLst>
          </p:cNvPr>
          <p:cNvSpPr/>
          <p:nvPr/>
        </p:nvSpPr>
        <p:spPr>
          <a:xfrm>
            <a:off x="9094495" y="3676801"/>
            <a:ext cx="1212058" cy="516042"/>
          </a:xfrm>
          <a:prstGeom prst="roundRect">
            <a:avLst/>
          </a:prstGeom>
          <a:solidFill>
            <a:srgbClr val="FFC2CD"/>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Page</a:t>
            </a:r>
            <a:endParaRPr lang="en-US">
              <a:solidFill>
                <a:srgbClr val="262626"/>
              </a:solidFill>
            </a:endParaRPr>
          </a:p>
        </p:txBody>
      </p:sp>
      <p:sp>
        <p:nvSpPr>
          <p:cNvPr id="11" name="Rectangle: Rounded Corners 10">
            <a:extLst>
              <a:ext uri="{FF2B5EF4-FFF2-40B4-BE49-F238E27FC236}">
                <a16:creationId xmlns:a16="http://schemas.microsoft.com/office/drawing/2014/main" id="{9EDDBBA6-1EF5-6E29-956E-1AB14E9995B6}"/>
              </a:ext>
            </a:extLst>
          </p:cNvPr>
          <p:cNvSpPr/>
          <p:nvPr/>
        </p:nvSpPr>
        <p:spPr>
          <a:xfrm>
            <a:off x="10575361" y="3676800"/>
            <a:ext cx="1097040" cy="559174"/>
          </a:xfrm>
          <a:prstGeom prst="roundRect">
            <a:avLst/>
          </a:prstGeom>
          <a:solidFill>
            <a:srgbClr val="FFC2CD"/>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Item</a:t>
            </a:r>
            <a:endParaRPr lang="en-US">
              <a:solidFill>
                <a:srgbClr val="262626"/>
              </a:solidFill>
            </a:endParaRPr>
          </a:p>
        </p:txBody>
      </p:sp>
      <p:sp>
        <p:nvSpPr>
          <p:cNvPr id="12" name="Rectangle: Rounded Corners 11">
            <a:extLst>
              <a:ext uri="{FF2B5EF4-FFF2-40B4-BE49-F238E27FC236}">
                <a16:creationId xmlns:a16="http://schemas.microsoft.com/office/drawing/2014/main" id="{C4B465C7-0541-4E63-1ECE-18BB66A22F89}"/>
              </a:ext>
            </a:extLst>
          </p:cNvPr>
          <p:cNvSpPr/>
          <p:nvPr/>
        </p:nvSpPr>
        <p:spPr>
          <a:xfrm>
            <a:off x="9094494" y="4381290"/>
            <a:ext cx="1212059" cy="530420"/>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Stock</a:t>
            </a:r>
            <a:endParaRPr lang="en-US">
              <a:solidFill>
                <a:srgbClr val="262626"/>
              </a:solidFill>
            </a:endParaRPr>
          </a:p>
        </p:txBody>
      </p:sp>
      <p:sp>
        <p:nvSpPr>
          <p:cNvPr id="13" name="Rectangle: Rounded Corners 12">
            <a:extLst>
              <a:ext uri="{FF2B5EF4-FFF2-40B4-BE49-F238E27FC236}">
                <a16:creationId xmlns:a16="http://schemas.microsoft.com/office/drawing/2014/main" id="{5F61932A-5349-74C6-2930-73B496B43B8F}"/>
              </a:ext>
            </a:extLst>
          </p:cNvPr>
          <p:cNvSpPr/>
          <p:nvPr/>
        </p:nvSpPr>
        <p:spPr>
          <a:xfrm>
            <a:off x="10532231" y="4381292"/>
            <a:ext cx="1168926" cy="530420"/>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Memo</a:t>
            </a:r>
            <a:endParaRPr lang="en-US">
              <a:solidFill>
                <a:srgbClr val="262626"/>
              </a:solidFill>
            </a:endParaRPr>
          </a:p>
        </p:txBody>
      </p:sp>
      <p:sp>
        <p:nvSpPr>
          <p:cNvPr id="14" name="Rectangle: Rounded Corners 13">
            <a:extLst>
              <a:ext uri="{FF2B5EF4-FFF2-40B4-BE49-F238E27FC236}">
                <a16:creationId xmlns:a16="http://schemas.microsoft.com/office/drawing/2014/main" id="{EB9D772E-F624-D4D6-A6BC-63C666A2E1FD}"/>
              </a:ext>
            </a:extLst>
          </p:cNvPr>
          <p:cNvSpPr/>
          <p:nvPr/>
        </p:nvSpPr>
        <p:spPr>
          <a:xfrm>
            <a:off x="654985" y="2929179"/>
            <a:ext cx="1600247" cy="573551"/>
          </a:xfrm>
          <a:prstGeom prst="roundRect">
            <a:avLst/>
          </a:prstGeom>
          <a:solidFill>
            <a:srgbClr val="FFC2CD"/>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login</a:t>
            </a:r>
            <a:endParaRPr lang="en-US">
              <a:solidFill>
                <a:srgbClr val="262626"/>
              </a:solidFill>
            </a:endParaRPr>
          </a:p>
        </p:txBody>
      </p:sp>
      <p:sp>
        <p:nvSpPr>
          <p:cNvPr id="15" name="Rectangle: Rounded Corners 14">
            <a:extLst>
              <a:ext uri="{FF2B5EF4-FFF2-40B4-BE49-F238E27FC236}">
                <a16:creationId xmlns:a16="http://schemas.microsoft.com/office/drawing/2014/main" id="{FB9ADBB4-030C-1320-0D29-FB2A54886322}"/>
              </a:ext>
            </a:extLst>
          </p:cNvPr>
          <p:cNvSpPr/>
          <p:nvPr/>
        </p:nvSpPr>
        <p:spPr>
          <a:xfrm>
            <a:off x="2538418" y="2943555"/>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account_</a:t>
            </a:r>
            <a:endParaRPr lang="en-US" altLang="ja-JP">
              <a:solidFill>
                <a:srgbClr val="262626"/>
              </a:solidFill>
              <a:ea typeface="+mn-lt"/>
              <a:cs typeface="+mn-lt"/>
            </a:endParaRPr>
          </a:p>
          <a:p>
            <a:pPr algn="ctr"/>
            <a:r>
              <a:rPr lang="ja-JP">
                <a:solidFill>
                  <a:srgbClr val="262626"/>
                </a:solidFill>
                <a:ea typeface="+mn-lt"/>
                <a:cs typeface="+mn-lt"/>
              </a:rPr>
              <a:t>regist</a:t>
            </a:r>
            <a:endParaRPr lang="en-US" altLang="ja-JP">
              <a:solidFill>
                <a:srgbClr val="262626"/>
              </a:solidFill>
              <a:ea typeface="游ゴシック"/>
            </a:endParaRPr>
          </a:p>
        </p:txBody>
      </p:sp>
      <p:sp>
        <p:nvSpPr>
          <p:cNvPr id="16" name="Rectangle: Rounded Corners 15">
            <a:extLst>
              <a:ext uri="{FF2B5EF4-FFF2-40B4-BE49-F238E27FC236}">
                <a16:creationId xmlns:a16="http://schemas.microsoft.com/office/drawing/2014/main" id="{121C5B65-0029-7FB9-FFBD-E7ACEA5F298D}"/>
              </a:ext>
            </a:extLst>
          </p:cNvPr>
          <p:cNvSpPr/>
          <p:nvPr/>
        </p:nvSpPr>
        <p:spPr>
          <a:xfrm>
            <a:off x="6233399" y="3719932"/>
            <a:ext cx="1600247" cy="573551"/>
          </a:xfrm>
          <a:prstGeom prst="roundRect">
            <a:avLst/>
          </a:prstGeom>
          <a:solidFill>
            <a:srgbClr val="FFC2CD"/>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account_</a:t>
            </a:r>
            <a:endParaRPr lang="en-US" altLang="ja-JP">
              <a:solidFill>
                <a:srgbClr val="262626"/>
              </a:solidFill>
              <a:ea typeface="+mn-lt"/>
              <a:cs typeface="+mn-lt"/>
            </a:endParaRPr>
          </a:p>
          <a:p>
            <a:pPr algn="ctr"/>
            <a:r>
              <a:rPr lang="ja-JP">
                <a:solidFill>
                  <a:srgbClr val="262626"/>
                </a:solidFill>
                <a:ea typeface="+mn-lt"/>
                <a:cs typeface="+mn-lt"/>
              </a:rPr>
              <a:t>regist_result</a:t>
            </a:r>
            <a:endParaRPr lang="en-US" altLang="ja-JP">
              <a:solidFill>
                <a:srgbClr val="262626"/>
              </a:solidFill>
              <a:ea typeface="游ゴシック"/>
            </a:endParaRPr>
          </a:p>
        </p:txBody>
      </p:sp>
      <p:sp>
        <p:nvSpPr>
          <p:cNvPr id="17" name="Rectangle: Rounded Corners 16">
            <a:extLst>
              <a:ext uri="{FF2B5EF4-FFF2-40B4-BE49-F238E27FC236}">
                <a16:creationId xmlns:a16="http://schemas.microsoft.com/office/drawing/2014/main" id="{DFC46752-7342-8B4E-E45D-5B489457C517}"/>
              </a:ext>
            </a:extLst>
          </p:cNvPr>
          <p:cNvSpPr/>
          <p:nvPr/>
        </p:nvSpPr>
        <p:spPr>
          <a:xfrm>
            <a:off x="640608" y="3676801"/>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main</a:t>
            </a:r>
            <a:endParaRPr lang="en-US">
              <a:solidFill>
                <a:srgbClr val="262626"/>
              </a:solidFill>
            </a:endParaRPr>
          </a:p>
        </p:txBody>
      </p:sp>
      <p:sp>
        <p:nvSpPr>
          <p:cNvPr id="18" name="Rectangle: Rounded Corners 17">
            <a:extLst>
              <a:ext uri="{FF2B5EF4-FFF2-40B4-BE49-F238E27FC236}">
                <a16:creationId xmlns:a16="http://schemas.microsoft.com/office/drawing/2014/main" id="{EEBA65E3-920E-A03A-5276-3B59AA683B8E}"/>
              </a:ext>
            </a:extLst>
          </p:cNvPr>
          <p:cNvSpPr/>
          <p:nvPr/>
        </p:nvSpPr>
        <p:spPr>
          <a:xfrm>
            <a:off x="2538419" y="3691178"/>
            <a:ext cx="1600247" cy="573551"/>
          </a:xfrm>
          <a:prstGeom prst="roundRect">
            <a:avLst/>
          </a:prstGeom>
          <a:solidFill>
            <a:srgbClr val="FFC2CD"/>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tab_list</a:t>
            </a:r>
            <a:endParaRPr lang="en-US">
              <a:solidFill>
                <a:srgbClr val="262626"/>
              </a:solidFill>
            </a:endParaRPr>
          </a:p>
        </p:txBody>
      </p:sp>
      <p:sp>
        <p:nvSpPr>
          <p:cNvPr id="19" name="Rectangle: Rounded Corners 18">
            <a:extLst>
              <a:ext uri="{FF2B5EF4-FFF2-40B4-BE49-F238E27FC236}">
                <a16:creationId xmlns:a16="http://schemas.microsoft.com/office/drawing/2014/main" id="{984D188E-54D5-BD79-6BD2-7D37C7091420}"/>
              </a:ext>
            </a:extLst>
          </p:cNvPr>
          <p:cNvSpPr/>
          <p:nvPr/>
        </p:nvSpPr>
        <p:spPr>
          <a:xfrm>
            <a:off x="4378720" y="3691177"/>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tab_category</a:t>
            </a:r>
            <a:endParaRPr lang="en-US">
              <a:solidFill>
                <a:srgbClr val="262626"/>
              </a:solidFill>
            </a:endParaRPr>
          </a:p>
        </p:txBody>
      </p:sp>
      <p:sp>
        <p:nvSpPr>
          <p:cNvPr id="20" name="Rectangle: Rounded Corners 19">
            <a:extLst>
              <a:ext uri="{FF2B5EF4-FFF2-40B4-BE49-F238E27FC236}">
                <a16:creationId xmlns:a16="http://schemas.microsoft.com/office/drawing/2014/main" id="{99979EC5-BA10-04FE-71F8-D4EA78CBD163}"/>
              </a:ext>
            </a:extLst>
          </p:cNvPr>
          <p:cNvSpPr/>
          <p:nvPr/>
        </p:nvSpPr>
        <p:spPr>
          <a:xfrm>
            <a:off x="6233399" y="4496309"/>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tab_favorite</a:t>
            </a:r>
            <a:endParaRPr lang="en-US">
              <a:solidFill>
                <a:srgbClr val="262626"/>
              </a:solidFill>
            </a:endParaRPr>
          </a:p>
        </p:txBody>
      </p:sp>
      <p:sp>
        <p:nvSpPr>
          <p:cNvPr id="21" name="Rectangle: Rounded Corners 20">
            <a:extLst>
              <a:ext uri="{FF2B5EF4-FFF2-40B4-BE49-F238E27FC236}">
                <a16:creationId xmlns:a16="http://schemas.microsoft.com/office/drawing/2014/main" id="{3114EDDD-FE40-2CC1-8ACA-563252CD6788}"/>
              </a:ext>
            </a:extLst>
          </p:cNvPr>
          <p:cNvSpPr/>
          <p:nvPr/>
        </p:nvSpPr>
        <p:spPr>
          <a:xfrm>
            <a:off x="640605" y="4453176"/>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tab_regist</a:t>
            </a:r>
            <a:endParaRPr lang="en-US">
              <a:solidFill>
                <a:srgbClr val="262626"/>
              </a:solidFill>
            </a:endParaRPr>
          </a:p>
        </p:txBody>
      </p:sp>
      <p:sp>
        <p:nvSpPr>
          <p:cNvPr id="22" name="Rectangle: Rounded Corners 21">
            <a:extLst>
              <a:ext uri="{FF2B5EF4-FFF2-40B4-BE49-F238E27FC236}">
                <a16:creationId xmlns:a16="http://schemas.microsoft.com/office/drawing/2014/main" id="{751B32E1-5A07-005C-F265-40F523CB5FEA}"/>
              </a:ext>
            </a:extLst>
          </p:cNvPr>
          <p:cNvSpPr/>
          <p:nvPr/>
        </p:nvSpPr>
        <p:spPr>
          <a:xfrm>
            <a:off x="2538417" y="4467554"/>
            <a:ext cx="1600247" cy="573551"/>
          </a:xfrm>
          <a:prstGeom prst="roundRect">
            <a:avLst/>
          </a:prstGeom>
          <a:solidFill>
            <a:srgbClr val="FFC2CD"/>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tab_edit</a:t>
            </a:r>
            <a:endParaRPr lang="en-US">
              <a:solidFill>
                <a:srgbClr val="262626"/>
              </a:solidFill>
            </a:endParaRPr>
          </a:p>
        </p:txBody>
      </p:sp>
      <p:sp>
        <p:nvSpPr>
          <p:cNvPr id="23" name="Rectangle: Rounded Corners 22">
            <a:extLst>
              <a:ext uri="{FF2B5EF4-FFF2-40B4-BE49-F238E27FC236}">
                <a16:creationId xmlns:a16="http://schemas.microsoft.com/office/drawing/2014/main" id="{22F444A8-A8ED-3655-6640-A82FA4EF0A6B}"/>
              </a:ext>
            </a:extLst>
          </p:cNvPr>
          <p:cNvSpPr/>
          <p:nvPr/>
        </p:nvSpPr>
        <p:spPr>
          <a:xfrm>
            <a:off x="4378718" y="4467553"/>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main_edit</a:t>
            </a:r>
            <a:endParaRPr lang="en-US">
              <a:solidFill>
                <a:srgbClr val="262626"/>
              </a:solidFill>
            </a:endParaRPr>
          </a:p>
        </p:txBody>
      </p:sp>
      <p:sp>
        <p:nvSpPr>
          <p:cNvPr id="24" name="Rectangle: Rounded Corners 23">
            <a:extLst>
              <a:ext uri="{FF2B5EF4-FFF2-40B4-BE49-F238E27FC236}">
                <a16:creationId xmlns:a16="http://schemas.microsoft.com/office/drawing/2014/main" id="{8A8C15B5-0D64-2839-9800-5543395D2C97}"/>
              </a:ext>
            </a:extLst>
          </p:cNvPr>
          <p:cNvSpPr/>
          <p:nvPr/>
        </p:nvSpPr>
        <p:spPr>
          <a:xfrm>
            <a:off x="2538416" y="1721477"/>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ItemRegist</a:t>
            </a:r>
            <a:endParaRPr lang="en-US">
              <a:solidFill>
                <a:srgbClr val="262626"/>
              </a:solidFill>
            </a:endParaRPr>
          </a:p>
        </p:txBody>
      </p:sp>
      <p:sp>
        <p:nvSpPr>
          <p:cNvPr id="25" name="Rectangle: Rounded Corners 24">
            <a:extLst>
              <a:ext uri="{FF2B5EF4-FFF2-40B4-BE49-F238E27FC236}">
                <a16:creationId xmlns:a16="http://schemas.microsoft.com/office/drawing/2014/main" id="{A96AF007-F78B-6CDF-B826-AA4DBB2EE258}"/>
              </a:ext>
            </a:extLst>
          </p:cNvPr>
          <p:cNvSpPr/>
          <p:nvPr/>
        </p:nvSpPr>
        <p:spPr>
          <a:xfrm>
            <a:off x="6535322" y="1735853"/>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ItemUpdate</a:t>
            </a:r>
            <a:endParaRPr lang="en-US" altLang="ja-JP"/>
          </a:p>
          <a:p>
            <a:pPr algn="ctr"/>
            <a:r>
              <a:rPr lang="ja-JP">
                <a:solidFill>
                  <a:srgbClr val="262626"/>
                </a:solidFill>
                <a:ea typeface="+mn-lt"/>
                <a:cs typeface="+mn-lt"/>
              </a:rPr>
              <a:t>Delet</a:t>
            </a:r>
            <a:r>
              <a:rPr lang="en-US" altLang="ja-JP">
                <a:solidFill>
                  <a:srgbClr val="262626"/>
                </a:solidFill>
                <a:ea typeface="+mn-lt"/>
                <a:cs typeface="+mn-lt"/>
              </a:rPr>
              <a:t>e</a:t>
            </a:r>
            <a:endParaRPr lang="en-US"/>
          </a:p>
        </p:txBody>
      </p:sp>
      <p:sp>
        <p:nvSpPr>
          <p:cNvPr id="26" name="Rectangle: Rounded Corners 25">
            <a:extLst>
              <a:ext uri="{FF2B5EF4-FFF2-40B4-BE49-F238E27FC236}">
                <a16:creationId xmlns:a16="http://schemas.microsoft.com/office/drawing/2014/main" id="{6451A33C-8406-C10F-74A5-807CBDB4214F}"/>
              </a:ext>
            </a:extLst>
          </p:cNvPr>
          <p:cNvSpPr/>
          <p:nvPr/>
        </p:nvSpPr>
        <p:spPr>
          <a:xfrm>
            <a:off x="583093" y="1707099"/>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StockAjax</a:t>
            </a:r>
            <a:endParaRPr lang="en-US">
              <a:solidFill>
                <a:srgbClr val="262626"/>
              </a:solidFill>
            </a:endParaRPr>
          </a:p>
        </p:txBody>
      </p:sp>
      <p:sp>
        <p:nvSpPr>
          <p:cNvPr id="27" name="Rectangle: Rounded Corners 26">
            <a:extLst>
              <a:ext uri="{FF2B5EF4-FFF2-40B4-BE49-F238E27FC236}">
                <a16:creationId xmlns:a16="http://schemas.microsoft.com/office/drawing/2014/main" id="{B3BD4F82-2351-FC8C-1A57-7749F7B01113}"/>
              </a:ext>
            </a:extLst>
          </p:cNvPr>
          <p:cNvSpPr/>
          <p:nvPr/>
        </p:nvSpPr>
        <p:spPr>
          <a:xfrm>
            <a:off x="583092" y="1031362"/>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ItemAjax</a:t>
            </a:r>
            <a:endParaRPr lang="en-US">
              <a:solidFill>
                <a:srgbClr val="262626"/>
              </a:solidFill>
            </a:endParaRPr>
          </a:p>
        </p:txBody>
      </p:sp>
      <p:sp>
        <p:nvSpPr>
          <p:cNvPr id="28" name="Rectangle: Rounded Corners 27">
            <a:extLst>
              <a:ext uri="{FF2B5EF4-FFF2-40B4-BE49-F238E27FC236}">
                <a16:creationId xmlns:a16="http://schemas.microsoft.com/office/drawing/2014/main" id="{B3886C0B-0E11-9FA2-EC9A-32E105D93761}"/>
              </a:ext>
            </a:extLst>
          </p:cNvPr>
          <p:cNvSpPr/>
          <p:nvPr/>
        </p:nvSpPr>
        <p:spPr>
          <a:xfrm>
            <a:off x="2538413" y="1045738"/>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StockRegist</a:t>
            </a:r>
            <a:endParaRPr lang="en-US">
              <a:solidFill>
                <a:srgbClr val="262626"/>
              </a:solidFill>
            </a:endParaRPr>
          </a:p>
        </p:txBody>
      </p:sp>
      <p:sp>
        <p:nvSpPr>
          <p:cNvPr id="30" name="Rectangle: Rounded Corners 29">
            <a:extLst>
              <a:ext uri="{FF2B5EF4-FFF2-40B4-BE49-F238E27FC236}">
                <a16:creationId xmlns:a16="http://schemas.microsoft.com/office/drawing/2014/main" id="{82D29182-F5C1-F2A2-1333-A3C7E363D3DF}"/>
              </a:ext>
            </a:extLst>
          </p:cNvPr>
          <p:cNvSpPr/>
          <p:nvPr/>
        </p:nvSpPr>
        <p:spPr>
          <a:xfrm>
            <a:off x="4508112" y="1750229"/>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a:solidFill>
                  <a:srgbClr val="262626"/>
                </a:solidFill>
                <a:ea typeface="+mn-lt"/>
                <a:cs typeface="+mn-lt"/>
              </a:rPr>
              <a:t>S</a:t>
            </a:r>
            <a:r>
              <a:rPr lang="ja-JP">
                <a:solidFill>
                  <a:srgbClr val="262626"/>
                </a:solidFill>
                <a:ea typeface="+mn-lt"/>
                <a:cs typeface="+mn-lt"/>
              </a:rPr>
              <a:t>t</a:t>
            </a:r>
            <a:r>
              <a:rPr lang="en-US" altLang="ja-JP" err="1">
                <a:solidFill>
                  <a:srgbClr val="262626"/>
                </a:solidFill>
                <a:ea typeface="+mn-lt"/>
                <a:cs typeface="+mn-lt"/>
              </a:rPr>
              <a:t>ock</a:t>
            </a:r>
            <a:r>
              <a:rPr lang="ja-JP">
                <a:solidFill>
                  <a:srgbClr val="262626"/>
                </a:solidFill>
                <a:ea typeface="+mn-lt"/>
                <a:cs typeface="+mn-lt"/>
              </a:rPr>
              <a:t>Delete</a:t>
            </a:r>
            <a:endParaRPr lang="en-US">
              <a:solidFill>
                <a:srgbClr val="262626"/>
              </a:solidFill>
              <a:ea typeface="+mn-lt"/>
              <a:cs typeface="+mn-lt"/>
            </a:endParaRPr>
          </a:p>
        </p:txBody>
      </p:sp>
      <p:sp>
        <p:nvSpPr>
          <p:cNvPr id="31" name="Rectangle: Rounded Corners 30">
            <a:extLst>
              <a:ext uri="{FF2B5EF4-FFF2-40B4-BE49-F238E27FC236}">
                <a16:creationId xmlns:a16="http://schemas.microsoft.com/office/drawing/2014/main" id="{190B8462-9769-8AEF-4BFB-D5FA453A5BF5}"/>
              </a:ext>
            </a:extLst>
          </p:cNvPr>
          <p:cNvSpPr/>
          <p:nvPr/>
        </p:nvSpPr>
        <p:spPr>
          <a:xfrm>
            <a:off x="9727092" y="1764609"/>
            <a:ext cx="1470851" cy="616682"/>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a:solidFill>
                  <a:srgbClr val="262626"/>
                </a:solidFill>
                <a:ea typeface="+mn-lt"/>
                <a:cs typeface="+mn-lt"/>
              </a:rPr>
              <a:t>A</a:t>
            </a:r>
            <a:r>
              <a:rPr lang="ja-JP">
                <a:solidFill>
                  <a:srgbClr val="262626"/>
                </a:solidFill>
                <a:ea typeface="+mn-lt"/>
                <a:cs typeface="+mn-lt"/>
              </a:rPr>
              <a:t>le</a:t>
            </a:r>
            <a:r>
              <a:rPr lang="en-US" altLang="ja-JP">
                <a:solidFill>
                  <a:srgbClr val="262626"/>
                </a:solidFill>
                <a:ea typeface="+mn-lt"/>
                <a:cs typeface="+mn-lt"/>
              </a:rPr>
              <a:t>r</a:t>
            </a:r>
            <a:r>
              <a:rPr lang="ja-JP">
                <a:solidFill>
                  <a:srgbClr val="262626"/>
                </a:solidFill>
                <a:ea typeface="+mn-lt"/>
                <a:cs typeface="+mn-lt"/>
              </a:rPr>
              <a:t>tSele</a:t>
            </a:r>
            <a:r>
              <a:rPr lang="en-US" altLang="ja-JP">
                <a:solidFill>
                  <a:srgbClr val="262626"/>
                </a:solidFill>
                <a:ea typeface="+mn-lt"/>
                <a:cs typeface="+mn-lt"/>
              </a:rPr>
              <a:t>c</a:t>
            </a:r>
            <a:r>
              <a:rPr lang="ja-JP">
                <a:solidFill>
                  <a:srgbClr val="262626"/>
                </a:solidFill>
                <a:ea typeface="+mn-lt"/>
                <a:cs typeface="+mn-lt"/>
              </a:rPr>
              <a:t>t</a:t>
            </a:r>
            <a:endParaRPr lang="en-US" altLang="ja-JP">
              <a:solidFill>
                <a:srgbClr val="262626"/>
              </a:solidFill>
              <a:ea typeface="游ゴシック"/>
            </a:endParaRPr>
          </a:p>
        </p:txBody>
      </p:sp>
      <p:sp>
        <p:nvSpPr>
          <p:cNvPr id="32" name="Rectangle: Rounded Corners 31">
            <a:extLst>
              <a:ext uri="{FF2B5EF4-FFF2-40B4-BE49-F238E27FC236}">
                <a16:creationId xmlns:a16="http://schemas.microsoft.com/office/drawing/2014/main" id="{E87434A7-1219-6B50-E2F3-6DDF546C48C3}"/>
              </a:ext>
            </a:extLst>
          </p:cNvPr>
          <p:cNvSpPr/>
          <p:nvPr/>
        </p:nvSpPr>
        <p:spPr>
          <a:xfrm>
            <a:off x="9727093" y="1045739"/>
            <a:ext cx="1485227" cy="559175"/>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a:solidFill>
                  <a:srgbClr val="262626"/>
                </a:solidFill>
                <a:ea typeface="+mn-lt"/>
                <a:cs typeface="+mn-lt"/>
              </a:rPr>
              <a:t>A</a:t>
            </a:r>
            <a:r>
              <a:rPr lang="ja-JP">
                <a:solidFill>
                  <a:srgbClr val="262626"/>
                </a:solidFill>
                <a:ea typeface="+mn-lt"/>
                <a:cs typeface="+mn-lt"/>
              </a:rPr>
              <a:t>le</a:t>
            </a:r>
            <a:r>
              <a:rPr lang="en-US" altLang="ja-JP">
                <a:solidFill>
                  <a:srgbClr val="262626"/>
                </a:solidFill>
                <a:ea typeface="+mn-lt"/>
                <a:cs typeface="+mn-lt"/>
              </a:rPr>
              <a:t>rt</a:t>
            </a:r>
            <a:endParaRPr lang="en-US">
              <a:solidFill>
                <a:srgbClr val="262626"/>
              </a:solidFill>
            </a:endParaRPr>
          </a:p>
        </p:txBody>
      </p:sp>
      <p:sp>
        <p:nvSpPr>
          <p:cNvPr id="43" name="TextBox 42">
            <a:extLst>
              <a:ext uri="{FF2B5EF4-FFF2-40B4-BE49-F238E27FC236}">
                <a16:creationId xmlns:a16="http://schemas.microsoft.com/office/drawing/2014/main" id="{C23759F6-3B13-E678-8EB9-3D469236AD97}"/>
              </a:ext>
            </a:extLst>
          </p:cNvPr>
          <p:cNvSpPr txBox="1"/>
          <p:nvPr/>
        </p:nvSpPr>
        <p:spPr>
          <a:xfrm>
            <a:off x="5716438" y="339306"/>
            <a:ext cx="21249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accent1">
                    <a:lumMod val="50000"/>
                  </a:schemeClr>
                </a:solidFill>
                <a:latin typeface="Meiryo"/>
                <a:ea typeface="游ゴシック"/>
              </a:rPr>
              <a:t>Servlet</a:t>
            </a:r>
          </a:p>
        </p:txBody>
      </p:sp>
      <p:sp>
        <p:nvSpPr>
          <p:cNvPr id="44" name="TextBox 43">
            <a:extLst>
              <a:ext uri="{FF2B5EF4-FFF2-40B4-BE49-F238E27FC236}">
                <a16:creationId xmlns:a16="http://schemas.microsoft.com/office/drawing/2014/main" id="{18F05A46-1E58-4014-72CC-20A69E8243C9}"/>
              </a:ext>
            </a:extLst>
          </p:cNvPr>
          <p:cNvSpPr txBox="1"/>
          <p:nvPr/>
        </p:nvSpPr>
        <p:spPr>
          <a:xfrm>
            <a:off x="9555192" y="339306"/>
            <a:ext cx="21249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a:solidFill>
                  <a:schemeClr val="accent1">
                    <a:lumMod val="50000"/>
                  </a:schemeClr>
                </a:solidFill>
                <a:latin typeface="Meiryo"/>
                <a:ea typeface="游ゴシック"/>
              </a:rPr>
              <a:t>便利java</a:t>
            </a:r>
            <a:endParaRPr lang="en-US" sz="2800" b="1">
              <a:solidFill>
                <a:schemeClr val="accent1">
                  <a:lumMod val="50000"/>
                </a:schemeClr>
              </a:solidFill>
              <a:latin typeface="Meiryo"/>
              <a:ea typeface="游ゴシック"/>
            </a:endParaRPr>
          </a:p>
        </p:txBody>
      </p:sp>
      <p:sp>
        <p:nvSpPr>
          <p:cNvPr id="46" name="TextBox 45">
            <a:extLst>
              <a:ext uri="{FF2B5EF4-FFF2-40B4-BE49-F238E27FC236}">
                <a16:creationId xmlns:a16="http://schemas.microsoft.com/office/drawing/2014/main" id="{2630A5AB-F212-24D3-2BA2-DA5606873EB2}"/>
              </a:ext>
            </a:extLst>
          </p:cNvPr>
          <p:cNvSpPr txBox="1"/>
          <p:nvPr/>
        </p:nvSpPr>
        <p:spPr>
          <a:xfrm>
            <a:off x="9152626" y="2999117"/>
            <a:ext cx="116169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accent1">
                    <a:lumMod val="50000"/>
                  </a:schemeClr>
                </a:solidFill>
                <a:latin typeface="Meiryo"/>
                <a:ea typeface="游ゴシック"/>
              </a:rPr>
              <a:t>DAO</a:t>
            </a:r>
          </a:p>
        </p:txBody>
      </p:sp>
      <p:sp>
        <p:nvSpPr>
          <p:cNvPr id="47" name="TextBox 46">
            <a:extLst>
              <a:ext uri="{FF2B5EF4-FFF2-40B4-BE49-F238E27FC236}">
                <a16:creationId xmlns:a16="http://schemas.microsoft.com/office/drawing/2014/main" id="{DD08D106-0701-B6D6-3806-822D56762452}"/>
              </a:ext>
            </a:extLst>
          </p:cNvPr>
          <p:cNvSpPr txBox="1"/>
          <p:nvPr/>
        </p:nvSpPr>
        <p:spPr>
          <a:xfrm>
            <a:off x="5443268" y="2927229"/>
            <a:ext cx="21824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err="1">
                <a:solidFill>
                  <a:schemeClr val="accent1">
                    <a:lumMod val="50000"/>
                  </a:schemeClr>
                </a:solidFill>
                <a:latin typeface="Meiryo"/>
                <a:ea typeface="游ゴシック"/>
              </a:rPr>
              <a:t>jsp</a:t>
            </a:r>
            <a:r>
              <a:rPr lang="en-US" sz="2800" b="1">
                <a:solidFill>
                  <a:schemeClr val="accent1">
                    <a:lumMod val="50000"/>
                  </a:schemeClr>
                </a:solidFill>
                <a:latin typeface="Meiryo"/>
                <a:ea typeface="游ゴシック"/>
              </a:rPr>
              <a:t>, </a:t>
            </a:r>
            <a:r>
              <a:rPr lang="en-US" sz="2800" b="1" err="1">
                <a:solidFill>
                  <a:schemeClr val="accent1">
                    <a:lumMod val="50000"/>
                  </a:schemeClr>
                </a:solidFill>
                <a:latin typeface="Meiryo"/>
                <a:ea typeface="游ゴシック"/>
              </a:rPr>
              <a:t>js</a:t>
            </a:r>
            <a:r>
              <a:rPr lang="en-US" sz="2800" b="1">
                <a:solidFill>
                  <a:schemeClr val="accent1">
                    <a:lumMod val="50000"/>
                  </a:schemeClr>
                </a:solidFill>
                <a:latin typeface="Meiryo"/>
                <a:ea typeface="游ゴシック"/>
              </a:rPr>
              <a:t>, </a:t>
            </a:r>
            <a:r>
              <a:rPr lang="en-US" sz="2800" b="1" err="1">
                <a:solidFill>
                  <a:schemeClr val="accent1">
                    <a:lumMod val="50000"/>
                  </a:schemeClr>
                </a:solidFill>
                <a:latin typeface="Meiryo"/>
                <a:ea typeface="游ゴシック"/>
              </a:rPr>
              <a:t>css</a:t>
            </a:r>
          </a:p>
        </p:txBody>
      </p:sp>
      <p:pic>
        <p:nvPicPr>
          <p:cNvPr id="6" name="Picture 5">
            <a:extLst>
              <a:ext uri="{FF2B5EF4-FFF2-40B4-BE49-F238E27FC236}">
                <a16:creationId xmlns:a16="http://schemas.microsoft.com/office/drawing/2014/main" id="{26736343-3811-5A07-6B04-345AF8D0EB63}"/>
              </a:ext>
            </a:extLst>
          </p:cNvPr>
          <p:cNvPicPr>
            <a:picLocks noChangeAspect="1"/>
          </p:cNvPicPr>
          <p:nvPr/>
        </p:nvPicPr>
        <p:blipFill>
          <a:blip r:embed="rId2"/>
          <a:stretch>
            <a:fillRect/>
          </a:stretch>
        </p:blipFill>
        <p:spPr>
          <a:xfrm>
            <a:off x="760801" y="5300026"/>
            <a:ext cx="1492959" cy="1540542"/>
          </a:xfrm>
          <a:prstGeom prst="rect">
            <a:avLst/>
          </a:prstGeom>
        </p:spPr>
      </p:pic>
      <p:pic>
        <p:nvPicPr>
          <p:cNvPr id="29" name="Picture 4">
            <a:extLst>
              <a:ext uri="{FF2B5EF4-FFF2-40B4-BE49-F238E27FC236}">
                <a16:creationId xmlns:a16="http://schemas.microsoft.com/office/drawing/2014/main" id="{AA1FE664-82A7-28FF-CC48-55151A2EC927}"/>
              </a:ext>
            </a:extLst>
          </p:cNvPr>
          <p:cNvPicPr>
            <a:picLocks noChangeAspect="1"/>
          </p:cNvPicPr>
          <p:nvPr/>
        </p:nvPicPr>
        <p:blipFill>
          <a:blip r:embed="rId3"/>
          <a:stretch>
            <a:fillRect/>
          </a:stretch>
        </p:blipFill>
        <p:spPr>
          <a:xfrm>
            <a:off x="2541869" y="5324368"/>
            <a:ext cx="1495556" cy="1530300"/>
          </a:xfrm>
          <a:prstGeom prst="rect">
            <a:avLst/>
          </a:prstGeom>
        </p:spPr>
      </p:pic>
      <p:pic>
        <p:nvPicPr>
          <p:cNvPr id="45" name="Picture 7">
            <a:extLst>
              <a:ext uri="{FF2B5EF4-FFF2-40B4-BE49-F238E27FC236}">
                <a16:creationId xmlns:a16="http://schemas.microsoft.com/office/drawing/2014/main" id="{1F0FB06C-ABC5-0F00-D7CE-38107012C285}"/>
              </a:ext>
            </a:extLst>
          </p:cNvPr>
          <p:cNvPicPr>
            <a:picLocks noChangeAspect="1"/>
          </p:cNvPicPr>
          <p:nvPr/>
        </p:nvPicPr>
        <p:blipFill>
          <a:blip r:embed="rId4"/>
          <a:stretch>
            <a:fillRect/>
          </a:stretch>
        </p:blipFill>
        <p:spPr>
          <a:xfrm>
            <a:off x="4372403" y="5323974"/>
            <a:ext cx="1509597" cy="1531281"/>
          </a:xfrm>
          <a:prstGeom prst="rect">
            <a:avLst/>
          </a:prstGeom>
        </p:spPr>
      </p:pic>
      <p:pic>
        <p:nvPicPr>
          <p:cNvPr id="50" name="Picture 2">
            <a:extLst>
              <a:ext uri="{FF2B5EF4-FFF2-40B4-BE49-F238E27FC236}">
                <a16:creationId xmlns:a16="http://schemas.microsoft.com/office/drawing/2014/main" id="{3E0B1922-9080-0F1D-00BA-903765C2E2C6}"/>
              </a:ext>
            </a:extLst>
          </p:cNvPr>
          <p:cNvPicPr>
            <a:picLocks noChangeAspect="1"/>
          </p:cNvPicPr>
          <p:nvPr/>
        </p:nvPicPr>
        <p:blipFill>
          <a:blip r:embed="rId5"/>
          <a:stretch>
            <a:fillRect/>
          </a:stretch>
        </p:blipFill>
        <p:spPr>
          <a:xfrm>
            <a:off x="6146976" y="5322514"/>
            <a:ext cx="1496516" cy="1533229"/>
          </a:xfrm>
          <a:prstGeom prst="rect">
            <a:avLst/>
          </a:prstGeom>
        </p:spPr>
      </p:pic>
      <p:pic>
        <p:nvPicPr>
          <p:cNvPr id="52" name="Picture 6">
            <a:extLst>
              <a:ext uri="{FF2B5EF4-FFF2-40B4-BE49-F238E27FC236}">
                <a16:creationId xmlns:a16="http://schemas.microsoft.com/office/drawing/2014/main" id="{EBF3A29F-0E69-699B-434E-25B50C01940F}"/>
              </a:ext>
            </a:extLst>
          </p:cNvPr>
          <p:cNvPicPr>
            <a:picLocks noChangeAspect="1"/>
          </p:cNvPicPr>
          <p:nvPr/>
        </p:nvPicPr>
        <p:blipFill>
          <a:blip r:embed="rId6"/>
          <a:stretch>
            <a:fillRect/>
          </a:stretch>
        </p:blipFill>
        <p:spPr>
          <a:xfrm>
            <a:off x="7935690" y="5330745"/>
            <a:ext cx="1504138" cy="1538596"/>
          </a:xfrm>
          <a:prstGeom prst="rect">
            <a:avLst/>
          </a:prstGeom>
        </p:spPr>
      </p:pic>
      <p:pic>
        <p:nvPicPr>
          <p:cNvPr id="54" name="Picture 3">
            <a:extLst>
              <a:ext uri="{FF2B5EF4-FFF2-40B4-BE49-F238E27FC236}">
                <a16:creationId xmlns:a16="http://schemas.microsoft.com/office/drawing/2014/main" id="{0A7978A7-534B-FB62-586F-939CE7D3C849}"/>
              </a:ext>
            </a:extLst>
          </p:cNvPr>
          <p:cNvPicPr>
            <a:picLocks noChangeAspect="1"/>
          </p:cNvPicPr>
          <p:nvPr/>
        </p:nvPicPr>
        <p:blipFill>
          <a:blip r:embed="rId7"/>
          <a:stretch>
            <a:fillRect/>
          </a:stretch>
        </p:blipFill>
        <p:spPr>
          <a:xfrm>
            <a:off x="9787706" y="5316367"/>
            <a:ext cx="1504616" cy="1539084"/>
          </a:xfrm>
          <a:prstGeom prst="rect">
            <a:avLst/>
          </a:prstGeom>
        </p:spPr>
      </p:pic>
      <p:pic>
        <p:nvPicPr>
          <p:cNvPr id="3" name="Picture 2">
            <a:extLst>
              <a:ext uri="{FF2B5EF4-FFF2-40B4-BE49-F238E27FC236}">
                <a16:creationId xmlns:a16="http://schemas.microsoft.com/office/drawing/2014/main" id="{0DAE1C2F-2D3C-0452-29BD-D45774B6B29A}"/>
              </a:ext>
            </a:extLst>
          </p:cNvPr>
          <p:cNvPicPr>
            <a:picLocks noChangeAspect="1"/>
          </p:cNvPicPr>
          <p:nvPr/>
        </p:nvPicPr>
        <p:blipFill>
          <a:blip r:embed="rId8"/>
          <a:stretch>
            <a:fillRect/>
          </a:stretch>
        </p:blipFill>
        <p:spPr>
          <a:xfrm>
            <a:off x="4201491" y="5319281"/>
            <a:ext cx="7651203" cy="1697742"/>
          </a:xfrm>
          <a:prstGeom prst="rect">
            <a:avLst/>
          </a:prstGeom>
        </p:spPr>
      </p:pic>
      <p:pic>
        <p:nvPicPr>
          <p:cNvPr id="10" name="Picture 9">
            <a:extLst>
              <a:ext uri="{FF2B5EF4-FFF2-40B4-BE49-F238E27FC236}">
                <a16:creationId xmlns:a16="http://schemas.microsoft.com/office/drawing/2014/main" id="{D3874C87-9439-9E4E-1992-D2EE9D0A27B3}"/>
              </a:ext>
            </a:extLst>
          </p:cNvPr>
          <p:cNvPicPr>
            <a:picLocks noChangeAspect="1"/>
          </p:cNvPicPr>
          <p:nvPr/>
        </p:nvPicPr>
        <p:blipFill>
          <a:blip r:embed="rId8"/>
          <a:stretch>
            <a:fillRect/>
          </a:stretch>
        </p:blipFill>
        <p:spPr>
          <a:xfrm>
            <a:off x="433824" y="5376888"/>
            <a:ext cx="2006759" cy="1711853"/>
          </a:xfrm>
          <a:prstGeom prst="rect">
            <a:avLst/>
          </a:prstGeom>
        </p:spPr>
      </p:pic>
    </p:spTree>
    <p:extLst>
      <p:ext uri="{BB962C8B-B14F-4D97-AF65-F5344CB8AC3E}">
        <p14:creationId xmlns:p14="http://schemas.microsoft.com/office/powerpoint/2010/main" val="1629150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44">
            <a:extLst>
              <a:ext uri="{FF2B5EF4-FFF2-40B4-BE49-F238E27FC236}">
                <a16:creationId xmlns:a16="http://schemas.microsoft.com/office/drawing/2014/main" id="{C7CB862F-6FD6-F32C-95D9-6324EEBCAD4E}"/>
              </a:ext>
            </a:extLst>
          </p:cNvPr>
          <p:cNvSpPr/>
          <p:nvPr/>
        </p:nvSpPr>
        <p:spPr>
          <a:xfrm>
            <a:off x="2303251" y="297611"/>
            <a:ext cx="4561277" cy="1998971"/>
          </a:xfrm>
          <a:prstGeom prst="roundRect">
            <a:avLst/>
          </a:prstGeom>
          <a:solidFill>
            <a:srgbClr val="FF4D6D">
              <a:alpha val="2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3F3B02A1-0F5A-599C-644C-E3BB70116937}"/>
              </a:ext>
            </a:extLst>
          </p:cNvPr>
          <p:cNvSpPr/>
          <p:nvPr/>
        </p:nvSpPr>
        <p:spPr>
          <a:xfrm>
            <a:off x="7047780" y="302839"/>
            <a:ext cx="4730145" cy="6205785"/>
          </a:xfrm>
          <a:prstGeom prst="roundRect">
            <a:avLst/>
          </a:prstGeom>
          <a:solidFill>
            <a:srgbClr val="FF4D6D">
              <a:alpha val="2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3A7187DF-77AB-F6B7-684C-DC812CFFF56A}"/>
              </a:ext>
            </a:extLst>
          </p:cNvPr>
          <p:cNvSpPr/>
          <p:nvPr/>
        </p:nvSpPr>
        <p:spPr>
          <a:xfrm>
            <a:off x="7178222" y="1134111"/>
            <a:ext cx="4456974" cy="4557616"/>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F6CB95F3-FEF8-80A0-F1D9-52A4593A067A}"/>
              </a:ext>
            </a:extLst>
          </p:cNvPr>
          <p:cNvPicPr>
            <a:picLocks noGrp="1" noChangeAspect="1"/>
          </p:cNvPicPr>
          <p:nvPr>
            <p:ph idx="1"/>
          </p:nvPr>
        </p:nvPicPr>
        <p:blipFill>
          <a:blip r:embed="rId3"/>
          <a:stretch>
            <a:fillRect/>
          </a:stretch>
        </p:blipFill>
        <p:spPr>
          <a:xfrm>
            <a:off x="9721431" y="5687455"/>
            <a:ext cx="1677479" cy="698560"/>
          </a:xfrm>
        </p:spPr>
      </p:pic>
      <p:sp>
        <p:nvSpPr>
          <p:cNvPr id="6" name="Rectangle: Rounded Corners 5">
            <a:extLst>
              <a:ext uri="{FF2B5EF4-FFF2-40B4-BE49-F238E27FC236}">
                <a16:creationId xmlns:a16="http://schemas.microsoft.com/office/drawing/2014/main" id="{5E020B10-4F4E-41B2-883B-2415904236C6}"/>
              </a:ext>
            </a:extLst>
          </p:cNvPr>
          <p:cNvSpPr/>
          <p:nvPr/>
        </p:nvSpPr>
        <p:spPr>
          <a:xfrm>
            <a:off x="175403" y="196970"/>
            <a:ext cx="11846939" cy="6441052"/>
          </a:xfrm>
          <a:prstGeom prst="roundRect">
            <a:avLst/>
          </a:prstGeom>
          <a:noFill/>
          <a:ln w="57150">
            <a:solidFill>
              <a:srgbClr val="FF4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a:extLst>
              <a:ext uri="{FF2B5EF4-FFF2-40B4-BE49-F238E27FC236}">
                <a16:creationId xmlns:a16="http://schemas.microsoft.com/office/drawing/2014/main" id="{EC563B31-62E9-12F2-1691-36DF08985E05}"/>
              </a:ext>
            </a:extLst>
          </p:cNvPr>
          <p:cNvPicPr>
            <a:picLocks noChangeAspect="1"/>
          </p:cNvPicPr>
          <p:nvPr/>
        </p:nvPicPr>
        <p:blipFill>
          <a:blip r:embed="rId4"/>
          <a:stretch>
            <a:fillRect/>
          </a:stretch>
        </p:blipFill>
        <p:spPr>
          <a:xfrm>
            <a:off x="307323" y="292884"/>
            <a:ext cx="1988639" cy="2003016"/>
          </a:xfrm>
          <a:prstGeom prst="rect">
            <a:avLst/>
          </a:prstGeom>
        </p:spPr>
      </p:pic>
      <p:sp>
        <p:nvSpPr>
          <p:cNvPr id="10" name="TextBox 9">
            <a:extLst>
              <a:ext uri="{FF2B5EF4-FFF2-40B4-BE49-F238E27FC236}">
                <a16:creationId xmlns:a16="http://schemas.microsoft.com/office/drawing/2014/main" id="{B550A14A-2553-E677-951A-CD9926D7993B}"/>
              </a:ext>
            </a:extLst>
          </p:cNvPr>
          <p:cNvSpPr txBox="1"/>
          <p:nvPr/>
        </p:nvSpPr>
        <p:spPr>
          <a:xfrm>
            <a:off x="2471946" y="461171"/>
            <a:ext cx="362021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a:solidFill>
                  <a:srgbClr val="FF4D6D"/>
                </a:solidFill>
                <a:latin typeface="Meiryo"/>
                <a:ea typeface="Meiryo"/>
              </a:rPr>
              <a:t>田中　沙夜</a:t>
            </a:r>
          </a:p>
        </p:txBody>
      </p:sp>
      <p:sp>
        <p:nvSpPr>
          <p:cNvPr id="44" name="Rectangle: Rounded Corners 43">
            <a:extLst>
              <a:ext uri="{FF2B5EF4-FFF2-40B4-BE49-F238E27FC236}">
                <a16:creationId xmlns:a16="http://schemas.microsoft.com/office/drawing/2014/main" id="{E326EF3A-392A-CEB1-2ABC-7F37B6C3F445}"/>
              </a:ext>
            </a:extLst>
          </p:cNvPr>
          <p:cNvSpPr/>
          <p:nvPr/>
        </p:nvSpPr>
        <p:spPr>
          <a:xfrm>
            <a:off x="7882713" y="472753"/>
            <a:ext cx="3076749" cy="503201"/>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D1F6602-EBB4-3157-38FC-FD45CBA5CA31}"/>
              </a:ext>
            </a:extLst>
          </p:cNvPr>
          <p:cNvSpPr txBox="1"/>
          <p:nvPr/>
        </p:nvSpPr>
        <p:spPr>
          <a:xfrm>
            <a:off x="8402245" y="477543"/>
            <a:ext cx="218797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400" b="1" err="1">
                <a:solidFill>
                  <a:srgbClr val="FF9021"/>
                </a:solidFill>
                <a:latin typeface="Meiryo"/>
                <a:ea typeface="Meiryo"/>
              </a:rPr>
              <a:t>身についた力</a:t>
            </a:r>
            <a:br>
              <a:rPr lang="en-US" altLang="ja-JP" sz="2000">
                <a:latin typeface="Meiryo"/>
                <a:ea typeface="+mn-lt"/>
                <a:cs typeface="+mn-lt"/>
              </a:rPr>
            </a:br>
            <a:endParaRPr lang="ja-JP" altLang="en-US" sz="2000">
              <a:latin typeface="Meiryo"/>
              <a:ea typeface="Meiryo"/>
            </a:endParaRPr>
          </a:p>
        </p:txBody>
      </p:sp>
      <p:sp>
        <p:nvSpPr>
          <p:cNvPr id="46" name="Rectangle: Rounded Corners 45">
            <a:extLst>
              <a:ext uri="{FF2B5EF4-FFF2-40B4-BE49-F238E27FC236}">
                <a16:creationId xmlns:a16="http://schemas.microsoft.com/office/drawing/2014/main" id="{AE0FC2BA-BAB3-A468-10E9-CBCF884D7707}"/>
              </a:ext>
            </a:extLst>
          </p:cNvPr>
          <p:cNvSpPr/>
          <p:nvPr/>
        </p:nvSpPr>
        <p:spPr>
          <a:xfrm>
            <a:off x="2418270" y="930215"/>
            <a:ext cx="4126296" cy="1250823"/>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27D2ADB-7298-60FB-61F1-EA28CE8C55EB}"/>
              </a:ext>
            </a:extLst>
          </p:cNvPr>
          <p:cNvSpPr txBox="1"/>
          <p:nvPr/>
        </p:nvSpPr>
        <p:spPr>
          <a:xfrm>
            <a:off x="2471947" y="1070498"/>
            <a:ext cx="36202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b="1">
                <a:solidFill>
                  <a:schemeClr val="tx1">
                    <a:lumMod val="65000"/>
                    <a:lumOff val="35000"/>
                  </a:schemeClr>
                </a:solidFill>
                <a:latin typeface="Meiryo"/>
                <a:ea typeface="Meiryo"/>
              </a:rPr>
              <a:t>担当：構成管理</a:t>
            </a:r>
            <a:endParaRPr lang="en-US" sz="2400" b="1">
              <a:solidFill>
                <a:schemeClr val="tx1">
                  <a:lumMod val="65000"/>
                  <a:lumOff val="35000"/>
                </a:schemeClr>
              </a:solidFill>
              <a:latin typeface="Meiryo"/>
              <a:ea typeface="Meiryo"/>
            </a:endParaRPr>
          </a:p>
        </p:txBody>
      </p:sp>
      <p:sp>
        <p:nvSpPr>
          <p:cNvPr id="47" name="TextBox 46">
            <a:extLst>
              <a:ext uri="{FF2B5EF4-FFF2-40B4-BE49-F238E27FC236}">
                <a16:creationId xmlns:a16="http://schemas.microsoft.com/office/drawing/2014/main" id="{12807E00-14EC-B032-8A08-B9F012287546}"/>
              </a:ext>
            </a:extLst>
          </p:cNvPr>
          <p:cNvSpPr txBox="1"/>
          <p:nvPr/>
        </p:nvSpPr>
        <p:spPr>
          <a:xfrm>
            <a:off x="3042249" y="1547003"/>
            <a:ext cx="28294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chemeClr val="tx1">
                    <a:lumMod val="85000"/>
                    <a:lumOff val="15000"/>
                  </a:schemeClr>
                </a:solidFill>
                <a:latin typeface="Meiryo"/>
                <a:ea typeface="Meiryo"/>
              </a:rPr>
              <a:t>作成するファイルの管理</a:t>
            </a:r>
          </a:p>
        </p:txBody>
      </p:sp>
      <p:sp>
        <p:nvSpPr>
          <p:cNvPr id="48" name="Rectangle: Rounded Corners 47">
            <a:extLst>
              <a:ext uri="{FF2B5EF4-FFF2-40B4-BE49-F238E27FC236}">
                <a16:creationId xmlns:a16="http://schemas.microsoft.com/office/drawing/2014/main" id="{48D88081-047B-CBEC-7A81-182245372290}"/>
              </a:ext>
            </a:extLst>
          </p:cNvPr>
          <p:cNvSpPr/>
          <p:nvPr/>
        </p:nvSpPr>
        <p:spPr>
          <a:xfrm>
            <a:off x="419816" y="2454214"/>
            <a:ext cx="6397919" cy="1869053"/>
          </a:xfrm>
          <a:prstGeom prst="roundRect">
            <a:avLst/>
          </a:prstGeom>
          <a:solidFill>
            <a:srgbClr val="FF4D6D">
              <a:alpha val="2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36E813BC-285C-CCA0-99B2-E7504F7D2BB1}"/>
              </a:ext>
            </a:extLst>
          </p:cNvPr>
          <p:cNvSpPr/>
          <p:nvPr/>
        </p:nvSpPr>
        <p:spPr>
          <a:xfrm>
            <a:off x="419815" y="4524553"/>
            <a:ext cx="6397919" cy="1782789"/>
          </a:xfrm>
          <a:prstGeom prst="roundRect">
            <a:avLst/>
          </a:prstGeom>
          <a:solidFill>
            <a:srgbClr val="FF4D6D">
              <a:alpha val="2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1409C7BC-38A6-AA91-16E3-D9357F12E022}"/>
              </a:ext>
            </a:extLst>
          </p:cNvPr>
          <p:cNvSpPr/>
          <p:nvPr/>
        </p:nvSpPr>
        <p:spPr>
          <a:xfrm>
            <a:off x="577968" y="2541526"/>
            <a:ext cx="4151667" cy="566312"/>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3E0C964-438D-FB8C-B32C-9F13026992B7}"/>
              </a:ext>
            </a:extLst>
          </p:cNvPr>
          <p:cNvSpPr txBox="1"/>
          <p:nvPr/>
        </p:nvSpPr>
        <p:spPr>
          <a:xfrm>
            <a:off x="551920" y="2614686"/>
            <a:ext cx="41521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400" b="1" err="1">
                <a:solidFill>
                  <a:srgbClr val="FF9021"/>
                </a:solidFill>
                <a:latin typeface="Meiryo"/>
                <a:ea typeface="Meiryo"/>
                <a:cs typeface="+mn-lt"/>
              </a:rPr>
              <a:t>お気に入りの機能</a:t>
            </a:r>
          </a:p>
        </p:txBody>
      </p:sp>
      <p:sp>
        <p:nvSpPr>
          <p:cNvPr id="55" name="TextBox 54">
            <a:extLst>
              <a:ext uri="{FF2B5EF4-FFF2-40B4-BE49-F238E27FC236}">
                <a16:creationId xmlns:a16="http://schemas.microsoft.com/office/drawing/2014/main" id="{42401E40-D722-8FCD-CCFD-FCC3721AB64C}"/>
              </a:ext>
            </a:extLst>
          </p:cNvPr>
          <p:cNvSpPr txBox="1"/>
          <p:nvPr/>
        </p:nvSpPr>
        <p:spPr>
          <a:xfrm>
            <a:off x="562955" y="3260256"/>
            <a:ext cx="61238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sz="2400" b="1">
                <a:ea typeface="+mn-lt"/>
                <a:cs typeface="+mn-lt"/>
              </a:rPr>
              <a:t>非同期通信</a:t>
            </a:r>
            <a:r>
              <a:rPr lang="ja-JP" altLang="en-US" sz="2400" b="1">
                <a:ea typeface="+mn-lt"/>
                <a:cs typeface="+mn-lt"/>
              </a:rPr>
              <a:t>：</a:t>
            </a:r>
            <a:r>
              <a:rPr lang="ja-JP" sz="2400" b="1">
                <a:ea typeface="+mn-lt"/>
                <a:cs typeface="+mn-lt"/>
              </a:rPr>
              <a:t>ページを遷移せずにデータの</a:t>
            </a:r>
            <a:endParaRPr lang="ja-JP" altLang="en-US" sz="2400" b="1">
              <a:ea typeface="游ゴシック" panose="020B0400000000000000" pitchFamily="34" charset="-128"/>
              <a:cs typeface="+mn-lt"/>
            </a:endParaRPr>
          </a:p>
          <a:p>
            <a:r>
              <a:rPr lang="ja-JP" sz="2400" b="1">
                <a:ea typeface="+mn-lt"/>
                <a:cs typeface="+mn-lt"/>
              </a:rPr>
              <a:t>　　　　</a:t>
            </a:r>
            <a:r>
              <a:rPr lang="ja-JP" altLang="en-US" sz="2400" b="1">
                <a:ea typeface="+mn-lt"/>
                <a:cs typeface="+mn-lt"/>
              </a:rPr>
              <a:t>　　</a:t>
            </a:r>
            <a:r>
              <a:rPr lang="ja-JP" sz="2400" b="1">
                <a:ea typeface="+mn-lt"/>
                <a:cs typeface="+mn-lt"/>
              </a:rPr>
              <a:t>上書きができる</a:t>
            </a:r>
            <a:r>
              <a:rPr lang="ja-JP" altLang="en-US" sz="2400" b="1">
                <a:ea typeface="+mn-lt"/>
                <a:cs typeface="+mn-lt"/>
              </a:rPr>
              <a:t>！</a:t>
            </a:r>
            <a:endParaRPr lang="en-US" altLang="ja-JP" sz="2400" b="1">
              <a:ea typeface="+mn-lt"/>
              <a:cs typeface="+mn-lt"/>
            </a:endParaRPr>
          </a:p>
        </p:txBody>
      </p:sp>
      <p:sp>
        <p:nvSpPr>
          <p:cNvPr id="56" name="TextBox 55">
            <a:extLst>
              <a:ext uri="{FF2B5EF4-FFF2-40B4-BE49-F238E27FC236}">
                <a16:creationId xmlns:a16="http://schemas.microsoft.com/office/drawing/2014/main" id="{B873C0ED-52FC-E123-CA29-2C1DBD8C51C1}"/>
              </a:ext>
            </a:extLst>
          </p:cNvPr>
          <p:cNvSpPr txBox="1"/>
          <p:nvPr/>
        </p:nvSpPr>
        <p:spPr>
          <a:xfrm>
            <a:off x="922387" y="5312475"/>
            <a:ext cx="540301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2400" b="1">
                <a:ea typeface="游ゴシック"/>
              </a:rPr>
              <a:t>「自信はないけどやってみる！」</a:t>
            </a:r>
            <a:endParaRPr lang="en-US" altLang="ja-JP" sz="2400" b="1">
              <a:ea typeface="游ゴシック"/>
            </a:endParaRPr>
          </a:p>
          <a:p>
            <a:pPr algn="ctr"/>
            <a:r>
              <a:rPr lang="ja-JP" altLang="en-US" sz="2400" b="1">
                <a:ea typeface="游ゴシック"/>
              </a:rPr>
              <a:t>ができるようになった</a:t>
            </a:r>
            <a:endParaRPr lang="en-US" altLang="ja-JP" sz="2400" b="1">
              <a:ea typeface="游ゴシック"/>
            </a:endParaRPr>
          </a:p>
        </p:txBody>
      </p:sp>
      <p:sp>
        <p:nvSpPr>
          <p:cNvPr id="58" name="TextBox 57">
            <a:extLst>
              <a:ext uri="{FF2B5EF4-FFF2-40B4-BE49-F238E27FC236}">
                <a16:creationId xmlns:a16="http://schemas.microsoft.com/office/drawing/2014/main" id="{ECF83F8A-6AEA-0CE3-0B60-211E3E8EB2B0}"/>
              </a:ext>
            </a:extLst>
          </p:cNvPr>
          <p:cNvSpPr txBox="1"/>
          <p:nvPr/>
        </p:nvSpPr>
        <p:spPr>
          <a:xfrm>
            <a:off x="7372165" y="4468587"/>
            <a:ext cx="3955235" cy="4760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a:solidFill>
                  <a:schemeClr val="tx1">
                    <a:lumMod val="75000"/>
                    <a:lumOff val="25000"/>
                  </a:schemeClr>
                </a:solidFill>
                <a:latin typeface="Meiryo"/>
                <a:ea typeface="Meiryo"/>
              </a:rPr>
              <a:t>５. 提案力</a:t>
            </a:r>
            <a:endParaRPr lang="en-US" sz="2400" b="1">
              <a:solidFill>
                <a:schemeClr val="tx1">
                  <a:lumMod val="75000"/>
                  <a:lumOff val="25000"/>
                </a:schemeClr>
              </a:solidFill>
              <a:latin typeface="Meiryo"/>
              <a:ea typeface="Meiryo"/>
            </a:endParaRPr>
          </a:p>
        </p:txBody>
      </p:sp>
      <p:pic>
        <p:nvPicPr>
          <p:cNvPr id="83" name="Picture 12">
            <a:extLst>
              <a:ext uri="{FF2B5EF4-FFF2-40B4-BE49-F238E27FC236}">
                <a16:creationId xmlns:a16="http://schemas.microsoft.com/office/drawing/2014/main" id="{5B5C7533-9016-927A-3728-6550F37499A9}"/>
              </a:ext>
            </a:extLst>
          </p:cNvPr>
          <p:cNvPicPr>
            <a:picLocks noChangeAspect="1"/>
          </p:cNvPicPr>
          <p:nvPr/>
        </p:nvPicPr>
        <p:blipFill>
          <a:blip r:embed="rId5"/>
          <a:stretch>
            <a:fillRect/>
          </a:stretch>
        </p:blipFill>
        <p:spPr>
          <a:xfrm>
            <a:off x="8694104" y="1610767"/>
            <a:ext cx="426425" cy="391850"/>
          </a:xfrm>
          <a:prstGeom prst="rect">
            <a:avLst/>
          </a:prstGeom>
        </p:spPr>
      </p:pic>
      <p:pic>
        <p:nvPicPr>
          <p:cNvPr id="84" name="Picture 17">
            <a:extLst>
              <a:ext uri="{FF2B5EF4-FFF2-40B4-BE49-F238E27FC236}">
                <a16:creationId xmlns:a16="http://schemas.microsoft.com/office/drawing/2014/main" id="{47059932-7A9A-9BFB-A9D8-DE4C155A42E0}"/>
              </a:ext>
            </a:extLst>
          </p:cNvPr>
          <p:cNvPicPr>
            <a:picLocks noChangeAspect="1"/>
          </p:cNvPicPr>
          <p:nvPr/>
        </p:nvPicPr>
        <p:blipFill>
          <a:blip r:embed="rId6"/>
          <a:stretch>
            <a:fillRect/>
          </a:stretch>
        </p:blipFill>
        <p:spPr>
          <a:xfrm>
            <a:off x="7441040" y="1600110"/>
            <a:ext cx="461496" cy="402509"/>
          </a:xfrm>
          <a:prstGeom prst="rect">
            <a:avLst/>
          </a:prstGeom>
        </p:spPr>
      </p:pic>
      <p:pic>
        <p:nvPicPr>
          <p:cNvPr id="85" name="Picture 17">
            <a:extLst>
              <a:ext uri="{FF2B5EF4-FFF2-40B4-BE49-F238E27FC236}">
                <a16:creationId xmlns:a16="http://schemas.microsoft.com/office/drawing/2014/main" id="{8107AD88-57DD-9AC4-B1CA-D9BEE798BBD2}"/>
              </a:ext>
            </a:extLst>
          </p:cNvPr>
          <p:cNvPicPr>
            <a:picLocks noChangeAspect="1"/>
          </p:cNvPicPr>
          <p:nvPr/>
        </p:nvPicPr>
        <p:blipFill>
          <a:blip r:embed="rId6"/>
          <a:stretch>
            <a:fillRect/>
          </a:stretch>
        </p:blipFill>
        <p:spPr>
          <a:xfrm>
            <a:off x="7848669" y="1600110"/>
            <a:ext cx="461496" cy="402509"/>
          </a:xfrm>
          <a:prstGeom prst="rect">
            <a:avLst/>
          </a:prstGeom>
        </p:spPr>
      </p:pic>
      <p:pic>
        <p:nvPicPr>
          <p:cNvPr id="86" name="Picture 17">
            <a:extLst>
              <a:ext uri="{FF2B5EF4-FFF2-40B4-BE49-F238E27FC236}">
                <a16:creationId xmlns:a16="http://schemas.microsoft.com/office/drawing/2014/main" id="{01F7D5F6-24EC-2323-04C5-41A945C4838F}"/>
              </a:ext>
            </a:extLst>
          </p:cNvPr>
          <p:cNvPicPr>
            <a:picLocks noChangeAspect="1"/>
          </p:cNvPicPr>
          <p:nvPr/>
        </p:nvPicPr>
        <p:blipFill>
          <a:blip r:embed="rId6"/>
          <a:stretch>
            <a:fillRect/>
          </a:stretch>
        </p:blipFill>
        <p:spPr>
          <a:xfrm>
            <a:off x="8270675" y="1600109"/>
            <a:ext cx="461496" cy="402509"/>
          </a:xfrm>
          <a:prstGeom prst="rect">
            <a:avLst/>
          </a:prstGeom>
        </p:spPr>
      </p:pic>
      <p:pic>
        <p:nvPicPr>
          <p:cNvPr id="87" name="Picture 12">
            <a:extLst>
              <a:ext uri="{FF2B5EF4-FFF2-40B4-BE49-F238E27FC236}">
                <a16:creationId xmlns:a16="http://schemas.microsoft.com/office/drawing/2014/main" id="{63E62093-233B-FE50-0DC8-32708F566AD0}"/>
              </a:ext>
            </a:extLst>
          </p:cNvPr>
          <p:cNvPicPr>
            <a:picLocks noChangeAspect="1"/>
          </p:cNvPicPr>
          <p:nvPr/>
        </p:nvPicPr>
        <p:blipFill>
          <a:blip r:embed="rId5"/>
          <a:stretch>
            <a:fillRect/>
          </a:stretch>
        </p:blipFill>
        <p:spPr>
          <a:xfrm>
            <a:off x="9086911" y="1610766"/>
            <a:ext cx="426425" cy="391850"/>
          </a:xfrm>
          <a:prstGeom prst="rect">
            <a:avLst/>
          </a:prstGeom>
        </p:spPr>
      </p:pic>
      <p:sp>
        <p:nvSpPr>
          <p:cNvPr id="61" name="TextBox 60">
            <a:extLst>
              <a:ext uri="{FF2B5EF4-FFF2-40B4-BE49-F238E27FC236}">
                <a16:creationId xmlns:a16="http://schemas.microsoft.com/office/drawing/2014/main" id="{560A0E12-4710-29D5-FA77-294D92F91089}"/>
              </a:ext>
            </a:extLst>
          </p:cNvPr>
          <p:cNvSpPr txBox="1"/>
          <p:nvPr/>
        </p:nvSpPr>
        <p:spPr>
          <a:xfrm>
            <a:off x="7372169" y="1291194"/>
            <a:ext cx="4688481" cy="3169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b="1">
                <a:solidFill>
                  <a:schemeClr val="tx1">
                    <a:lumMod val="75000"/>
                    <a:lumOff val="25000"/>
                  </a:schemeClr>
                </a:solidFill>
                <a:latin typeface="Meiryo"/>
                <a:ea typeface="Meiryo"/>
              </a:rPr>
              <a:t>１. </a:t>
            </a:r>
            <a:r>
              <a:rPr lang="en-US" b="1">
                <a:solidFill>
                  <a:schemeClr val="tx1">
                    <a:lumMod val="75000"/>
                    <a:lumOff val="25000"/>
                  </a:schemeClr>
                </a:solidFill>
                <a:latin typeface="Meiryo"/>
                <a:ea typeface="Meiryo"/>
              </a:rPr>
              <a:t>java</a:t>
            </a:r>
            <a:r>
              <a:rPr lang="ja-JP" altLang="en-US" b="1">
                <a:solidFill>
                  <a:schemeClr val="tx1">
                    <a:lumMod val="75000"/>
                    <a:lumOff val="25000"/>
                  </a:schemeClr>
                </a:solidFill>
                <a:latin typeface="Meiryo"/>
                <a:ea typeface="Meiryo"/>
              </a:rPr>
              <a:t>の基礎力（変数、メソッド等）</a:t>
            </a:r>
          </a:p>
        </p:txBody>
      </p:sp>
      <p:sp>
        <p:nvSpPr>
          <p:cNvPr id="62" name="TextBox 61">
            <a:extLst>
              <a:ext uri="{FF2B5EF4-FFF2-40B4-BE49-F238E27FC236}">
                <a16:creationId xmlns:a16="http://schemas.microsoft.com/office/drawing/2014/main" id="{F7C74604-CA92-5ACF-4652-DB9531B86824}"/>
              </a:ext>
            </a:extLst>
          </p:cNvPr>
          <p:cNvSpPr txBox="1"/>
          <p:nvPr/>
        </p:nvSpPr>
        <p:spPr>
          <a:xfrm>
            <a:off x="7372168" y="2068443"/>
            <a:ext cx="4688481" cy="3169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b="1">
                <a:solidFill>
                  <a:schemeClr val="tx1">
                    <a:lumMod val="75000"/>
                    <a:lumOff val="25000"/>
                  </a:schemeClr>
                </a:solidFill>
                <a:latin typeface="Meiryo"/>
                <a:ea typeface="Meiryo"/>
              </a:rPr>
              <a:t>２. 自分で調べる能力</a:t>
            </a:r>
          </a:p>
        </p:txBody>
      </p:sp>
      <p:pic>
        <p:nvPicPr>
          <p:cNvPr id="78" name="Picture 77">
            <a:extLst>
              <a:ext uri="{FF2B5EF4-FFF2-40B4-BE49-F238E27FC236}">
                <a16:creationId xmlns:a16="http://schemas.microsoft.com/office/drawing/2014/main" id="{6FA55A55-E804-E498-2F46-88ABF95307DF}"/>
              </a:ext>
            </a:extLst>
          </p:cNvPr>
          <p:cNvPicPr>
            <a:picLocks noChangeAspect="1"/>
          </p:cNvPicPr>
          <p:nvPr/>
        </p:nvPicPr>
        <p:blipFill>
          <a:blip r:embed="rId5"/>
          <a:stretch>
            <a:fillRect/>
          </a:stretch>
        </p:blipFill>
        <p:spPr>
          <a:xfrm>
            <a:off x="8694103" y="2388022"/>
            <a:ext cx="426425" cy="391851"/>
          </a:xfrm>
          <a:prstGeom prst="rect">
            <a:avLst/>
          </a:prstGeom>
        </p:spPr>
      </p:pic>
      <p:pic>
        <p:nvPicPr>
          <p:cNvPr id="79" name="Picture 17">
            <a:extLst>
              <a:ext uri="{FF2B5EF4-FFF2-40B4-BE49-F238E27FC236}">
                <a16:creationId xmlns:a16="http://schemas.microsoft.com/office/drawing/2014/main" id="{09DFE914-2924-2FCF-6D30-A3ED72C89277}"/>
              </a:ext>
            </a:extLst>
          </p:cNvPr>
          <p:cNvPicPr>
            <a:picLocks noChangeAspect="1"/>
          </p:cNvPicPr>
          <p:nvPr/>
        </p:nvPicPr>
        <p:blipFill>
          <a:blip r:embed="rId6"/>
          <a:stretch>
            <a:fillRect/>
          </a:stretch>
        </p:blipFill>
        <p:spPr>
          <a:xfrm>
            <a:off x="7441039" y="2377365"/>
            <a:ext cx="461496" cy="402510"/>
          </a:xfrm>
          <a:prstGeom prst="rect">
            <a:avLst/>
          </a:prstGeom>
        </p:spPr>
      </p:pic>
      <p:pic>
        <p:nvPicPr>
          <p:cNvPr id="80" name="Picture 17">
            <a:extLst>
              <a:ext uri="{FF2B5EF4-FFF2-40B4-BE49-F238E27FC236}">
                <a16:creationId xmlns:a16="http://schemas.microsoft.com/office/drawing/2014/main" id="{EB17EA63-8AE2-D1BB-995C-004B552AF53A}"/>
              </a:ext>
            </a:extLst>
          </p:cNvPr>
          <p:cNvPicPr>
            <a:picLocks noChangeAspect="1"/>
          </p:cNvPicPr>
          <p:nvPr/>
        </p:nvPicPr>
        <p:blipFill>
          <a:blip r:embed="rId6"/>
          <a:stretch>
            <a:fillRect/>
          </a:stretch>
        </p:blipFill>
        <p:spPr>
          <a:xfrm>
            <a:off x="7848668" y="2377365"/>
            <a:ext cx="461496" cy="402510"/>
          </a:xfrm>
          <a:prstGeom prst="rect">
            <a:avLst/>
          </a:prstGeom>
        </p:spPr>
      </p:pic>
      <p:pic>
        <p:nvPicPr>
          <p:cNvPr id="82" name="Picture 12">
            <a:extLst>
              <a:ext uri="{FF2B5EF4-FFF2-40B4-BE49-F238E27FC236}">
                <a16:creationId xmlns:a16="http://schemas.microsoft.com/office/drawing/2014/main" id="{1BE3E736-4EBD-35BF-1808-711C00C18631}"/>
              </a:ext>
            </a:extLst>
          </p:cNvPr>
          <p:cNvPicPr>
            <a:picLocks noChangeAspect="1"/>
          </p:cNvPicPr>
          <p:nvPr/>
        </p:nvPicPr>
        <p:blipFill>
          <a:blip r:embed="rId5"/>
          <a:stretch>
            <a:fillRect/>
          </a:stretch>
        </p:blipFill>
        <p:spPr>
          <a:xfrm>
            <a:off x="9086910" y="2388021"/>
            <a:ext cx="426425" cy="391851"/>
          </a:xfrm>
          <a:prstGeom prst="rect">
            <a:avLst/>
          </a:prstGeom>
        </p:spPr>
      </p:pic>
      <p:sp>
        <p:nvSpPr>
          <p:cNvPr id="64" name="TextBox 63">
            <a:extLst>
              <a:ext uri="{FF2B5EF4-FFF2-40B4-BE49-F238E27FC236}">
                <a16:creationId xmlns:a16="http://schemas.microsoft.com/office/drawing/2014/main" id="{038DE125-A74B-CDBA-F95B-27A3B8CBADAD}"/>
              </a:ext>
            </a:extLst>
          </p:cNvPr>
          <p:cNvSpPr txBox="1"/>
          <p:nvPr/>
        </p:nvSpPr>
        <p:spPr>
          <a:xfrm>
            <a:off x="7372166" y="2845692"/>
            <a:ext cx="46884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b="1">
                <a:solidFill>
                  <a:schemeClr val="tx1">
                    <a:lumMod val="75000"/>
                    <a:lumOff val="25000"/>
                  </a:schemeClr>
                </a:solidFill>
                <a:latin typeface="Meiryo"/>
                <a:ea typeface="Meiryo"/>
              </a:rPr>
              <a:t>３. 聞き方（理解したうえでの聞き方）</a:t>
            </a:r>
          </a:p>
        </p:txBody>
      </p:sp>
      <p:pic>
        <p:nvPicPr>
          <p:cNvPr id="73" name="Picture 72">
            <a:extLst>
              <a:ext uri="{FF2B5EF4-FFF2-40B4-BE49-F238E27FC236}">
                <a16:creationId xmlns:a16="http://schemas.microsoft.com/office/drawing/2014/main" id="{911B85DE-FC68-D8BD-86F4-0199F72F6297}"/>
              </a:ext>
            </a:extLst>
          </p:cNvPr>
          <p:cNvPicPr>
            <a:picLocks noChangeAspect="1"/>
          </p:cNvPicPr>
          <p:nvPr/>
        </p:nvPicPr>
        <p:blipFill>
          <a:blip r:embed="rId5"/>
          <a:stretch>
            <a:fillRect/>
          </a:stretch>
        </p:blipFill>
        <p:spPr>
          <a:xfrm>
            <a:off x="8694102" y="3165278"/>
            <a:ext cx="426425" cy="391851"/>
          </a:xfrm>
          <a:prstGeom prst="rect">
            <a:avLst/>
          </a:prstGeom>
        </p:spPr>
      </p:pic>
      <p:pic>
        <p:nvPicPr>
          <p:cNvPr id="74" name="Picture 17">
            <a:extLst>
              <a:ext uri="{FF2B5EF4-FFF2-40B4-BE49-F238E27FC236}">
                <a16:creationId xmlns:a16="http://schemas.microsoft.com/office/drawing/2014/main" id="{EF5EA7F0-824D-73B4-2392-13F3C8236D52}"/>
              </a:ext>
            </a:extLst>
          </p:cNvPr>
          <p:cNvPicPr>
            <a:picLocks noChangeAspect="1"/>
          </p:cNvPicPr>
          <p:nvPr/>
        </p:nvPicPr>
        <p:blipFill>
          <a:blip r:embed="rId6"/>
          <a:stretch>
            <a:fillRect/>
          </a:stretch>
        </p:blipFill>
        <p:spPr>
          <a:xfrm>
            <a:off x="7441038" y="3154621"/>
            <a:ext cx="461496" cy="402510"/>
          </a:xfrm>
          <a:prstGeom prst="rect">
            <a:avLst/>
          </a:prstGeom>
        </p:spPr>
      </p:pic>
      <p:pic>
        <p:nvPicPr>
          <p:cNvPr id="75" name="Picture 74">
            <a:extLst>
              <a:ext uri="{FF2B5EF4-FFF2-40B4-BE49-F238E27FC236}">
                <a16:creationId xmlns:a16="http://schemas.microsoft.com/office/drawing/2014/main" id="{4BC64F90-1FD5-C77F-B40C-44A1D0709857}"/>
              </a:ext>
            </a:extLst>
          </p:cNvPr>
          <p:cNvPicPr>
            <a:picLocks noChangeAspect="1"/>
          </p:cNvPicPr>
          <p:nvPr/>
        </p:nvPicPr>
        <p:blipFill>
          <a:blip r:embed="rId6"/>
          <a:stretch>
            <a:fillRect/>
          </a:stretch>
        </p:blipFill>
        <p:spPr>
          <a:xfrm>
            <a:off x="7848667" y="3154621"/>
            <a:ext cx="461496" cy="402510"/>
          </a:xfrm>
          <a:prstGeom prst="rect">
            <a:avLst/>
          </a:prstGeom>
        </p:spPr>
      </p:pic>
      <p:pic>
        <p:nvPicPr>
          <p:cNvPr id="76" name="Picture 75">
            <a:extLst>
              <a:ext uri="{FF2B5EF4-FFF2-40B4-BE49-F238E27FC236}">
                <a16:creationId xmlns:a16="http://schemas.microsoft.com/office/drawing/2014/main" id="{E776D28D-3AA3-4215-CA7E-C6E268D19F36}"/>
              </a:ext>
            </a:extLst>
          </p:cNvPr>
          <p:cNvPicPr>
            <a:picLocks noChangeAspect="1"/>
          </p:cNvPicPr>
          <p:nvPr/>
        </p:nvPicPr>
        <p:blipFill>
          <a:blip r:embed="rId6"/>
          <a:stretch>
            <a:fillRect/>
          </a:stretch>
        </p:blipFill>
        <p:spPr>
          <a:xfrm>
            <a:off x="8256296" y="3154620"/>
            <a:ext cx="461496" cy="402510"/>
          </a:xfrm>
          <a:prstGeom prst="rect">
            <a:avLst/>
          </a:prstGeom>
        </p:spPr>
      </p:pic>
      <p:pic>
        <p:nvPicPr>
          <p:cNvPr id="77" name="Picture 12">
            <a:extLst>
              <a:ext uri="{FF2B5EF4-FFF2-40B4-BE49-F238E27FC236}">
                <a16:creationId xmlns:a16="http://schemas.microsoft.com/office/drawing/2014/main" id="{AFD53A4F-955A-EE0E-BA7B-0F521FFE37B5}"/>
              </a:ext>
            </a:extLst>
          </p:cNvPr>
          <p:cNvPicPr>
            <a:picLocks noChangeAspect="1"/>
          </p:cNvPicPr>
          <p:nvPr/>
        </p:nvPicPr>
        <p:blipFill>
          <a:blip r:embed="rId5"/>
          <a:stretch>
            <a:fillRect/>
          </a:stretch>
        </p:blipFill>
        <p:spPr>
          <a:xfrm>
            <a:off x="9086909" y="3165277"/>
            <a:ext cx="426425" cy="391851"/>
          </a:xfrm>
          <a:prstGeom prst="rect">
            <a:avLst/>
          </a:prstGeom>
        </p:spPr>
      </p:pic>
      <p:sp>
        <p:nvSpPr>
          <p:cNvPr id="66" name="TextBox 65">
            <a:extLst>
              <a:ext uri="{FF2B5EF4-FFF2-40B4-BE49-F238E27FC236}">
                <a16:creationId xmlns:a16="http://schemas.microsoft.com/office/drawing/2014/main" id="{9596A822-BDB1-822B-9348-76BCABF051E2}"/>
              </a:ext>
            </a:extLst>
          </p:cNvPr>
          <p:cNvSpPr txBox="1"/>
          <p:nvPr/>
        </p:nvSpPr>
        <p:spPr>
          <a:xfrm>
            <a:off x="7372166" y="3622943"/>
            <a:ext cx="4688481" cy="3169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b="1">
                <a:solidFill>
                  <a:schemeClr val="tx1">
                    <a:lumMod val="75000"/>
                    <a:lumOff val="25000"/>
                  </a:schemeClr>
                </a:solidFill>
                <a:latin typeface="Meiryo"/>
                <a:ea typeface="Meiryo"/>
              </a:rPr>
              <a:t>４. 能動力（自分から行動できるか）</a:t>
            </a:r>
            <a:endParaRPr lang="ja-JP">
              <a:solidFill>
                <a:schemeClr val="tx1">
                  <a:lumMod val="75000"/>
                  <a:lumOff val="25000"/>
                </a:schemeClr>
              </a:solidFill>
              <a:ea typeface="游ゴシック"/>
            </a:endParaRPr>
          </a:p>
        </p:txBody>
      </p:sp>
      <p:pic>
        <p:nvPicPr>
          <p:cNvPr id="69" name="Picture 17">
            <a:extLst>
              <a:ext uri="{FF2B5EF4-FFF2-40B4-BE49-F238E27FC236}">
                <a16:creationId xmlns:a16="http://schemas.microsoft.com/office/drawing/2014/main" id="{0696869F-54C0-5BCF-3696-AB6264E53C2E}"/>
              </a:ext>
            </a:extLst>
          </p:cNvPr>
          <p:cNvPicPr>
            <a:picLocks noChangeAspect="1"/>
          </p:cNvPicPr>
          <p:nvPr/>
        </p:nvPicPr>
        <p:blipFill>
          <a:blip r:embed="rId6"/>
          <a:stretch>
            <a:fillRect/>
          </a:stretch>
        </p:blipFill>
        <p:spPr>
          <a:xfrm>
            <a:off x="7441038" y="3931871"/>
            <a:ext cx="461496" cy="402510"/>
          </a:xfrm>
          <a:prstGeom prst="rect">
            <a:avLst/>
          </a:prstGeom>
        </p:spPr>
      </p:pic>
      <p:pic>
        <p:nvPicPr>
          <p:cNvPr id="70" name="Picture 17">
            <a:extLst>
              <a:ext uri="{FF2B5EF4-FFF2-40B4-BE49-F238E27FC236}">
                <a16:creationId xmlns:a16="http://schemas.microsoft.com/office/drawing/2014/main" id="{AD731F8D-0180-BA48-B0FB-24628CF7F38E}"/>
              </a:ext>
            </a:extLst>
          </p:cNvPr>
          <p:cNvPicPr>
            <a:picLocks noChangeAspect="1"/>
          </p:cNvPicPr>
          <p:nvPr/>
        </p:nvPicPr>
        <p:blipFill>
          <a:blip r:embed="rId6"/>
          <a:stretch>
            <a:fillRect/>
          </a:stretch>
        </p:blipFill>
        <p:spPr>
          <a:xfrm>
            <a:off x="7848667" y="3931871"/>
            <a:ext cx="461496" cy="402510"/>
          </a:xfrm>
          <a:prstGeom prst="rect">
            <a:avLst/>
          </a:prstGeom>
        </p:spPr>
      </p:pic>
      <p:pic>
        <p:nvPicPr>
          <p:cNvPr id="71" name="Picture 70">
            <a:extLst>
              <a:ext uri="{FF2B5EF4-FFF2-40B4-BE49-F238E27FC236}">
                <a16:creationId xmlns:a16="http://schemas.microsoft.com/office/drawing/2014/main" id="{DDF2B94B-68D5-D9BF-76E0-D27505B13276}"/>
              </a:ext>
            </a:extLst>
          </p:cNvPr>
          <p:cNvPicPr>
            <a:picLocks noChangeAspect="1"/>
          </p:cNvPicPr>
          <p:nvPr/>
        </p:nvPicPr>
        <p:blipFill>
          <a:blip r:embed="rId6"/>
          <a:stretch>
            <a:fillRect/>
          </a:stretch>
        </p:blipFill>
        <p:spPr>
          <a:xfrm>
            <a:off x="8673240" y="3931870"/>
            <a:ext cx="461496" cy="402510"/>
          </a:xfrm>
          <a:prstGeom prst="rect">
            <a:avLst/>
          </a:prstGeom>
        </p:spPr>
      </p:pic>
      <p:pic>
        <p:nvPicPr>
          <p:cNvPr id="72" name="Picture 12">
            <a:extLst>
              <a:ext uri="{FF2B5EF4-FFF2-40B4-BE49-F238E27FC236}">
                <a16:creationId xmlns:a16="http://schemas.microsoft.com/office/drawing/2014/main" id="{80BF531B-EC38-9EDD-0352-BCD2F62E1C8E}"/>
              </a:ext>
            </a:extLst>
          </p:cNvPr>
          <p:cNvPicPr>
            <a:picLocks noChangeAspect="1"/>
          </p:cNvPicPr>
          <p:nvPr/>
        </p:nvPicPr>
        <p:blipFill>
          <a:blip r:embed="rId5"/>
          <a:stretch>
            <a:fillRect/>
          </a:stretch>
        </p:blipFill>
        <p:spPr>
          <a:xfrm>
            <a:off x="9086909" y="3942527"/>
            <a:ext cx="426425" cy="391851"/>
          </a:xfrm>
          <a:prstGeom prst="rect">
            <a:avLst/>
          </a:prstGeom>
        </p:spPr>
      </p:pic>
      <p:pic>
        <p:nvPicPr>
          <p:cNvPr id="90" name="Picture 56">
            <a:extLst>
              <a:ext uri="{FF2B5EF4-FFF2-40B4-BE49-F238E27FC236}">
                <a16:creationId xmlns:a16="http://schemas.microsoft.com/office/drawing/2014/main" id="{E0893093-8690-A5E4-4DA4-36602D48526E}"/>
              </a:ext>
            </a:extLst>
          </p:cNvPr>
          <p:cNvPicPr>
            <a:picLocks noChangeAspect="1"/>
          </p:cNvPicPr>
          <p:nvPr/>
        </p:nvPicPr>
        <p:blipFill>
          <a:blip r:embed="rId7"/>
          <a:stretch>
            <a:fillRect/>
          </a:stretch>
        </p:blipFill>
        <p:spPr>
          <a:xfrm>
            <a:off x="7424604" y="4930734"/>
            <a:ext cx="595464" cy="588676"/>
          </a:xfrm>
          <a:prstGeom prst="rect">
            <a:avLst/>
          </a:prstGeom>
        </p:spPr>
      </p:pic>
      <p:pic>
        <p:nvPicPr>
          <p:cNvPr id="92" name="Picture 56">
            <a:extLst>
              <a:ext uri="{FF2B5EF4-FFF2-40B4-BE49-F238E27FC236}">
                <a16:creationId xmlns:a16="http://schemas.microsoft.com/office/drawing/2014/main" id="{9F2EBEB3-D35B-63C3-FBAC-3754869A442D}"/>
              </a:ext>
            </a:extLst>
          </p:cNvPr>
          <p:cNvPicPr>
            <a:picLocks noChangeAspect="1"/>
          </p:cNvPicPr>
          <p:nvPr/>
        </p:nvPicPr>
        <p:blipFill>
          <a:blip r:embed="rId7"/>
          <a:stretch>
            <a:fillRect/>
          </a:stretch>
        </p:blipFill>
        <p:spPr>
          <a:xfrm>
            <a:off x="7964353" y="4930733"/>
            <a:ext cx="595464" cy="588676"/>
          </a:xfrm>
          <a:prstGeom prst="rect">
            <a:avLst/>
          </a:prstGeom>
        </p:spPr>
      </p:pic>
      <p:pic>
        <p:nvPicPr>
          <p:cNvPr id="93" name="Picture 56">
            <a:extLst>
              <a:ext uri="{FF2B5EF4-FFF2-40B4-BE49-F238E27FC236}">
                <a16:creationId xmlns:a16="http://schemas.microsoft.com/office/drawing/2014/main" id="{0E2FDF72-9DBE-7608-E235-BAA412405438}"/>
              </a:ext>
            </a:extLst>
          </p:cNvPr>
          <p:cNvPicPr>
            <a:picLocks noChangeAspect="1"/>
          </p:cNvPicPr>
          <p:nvPr/>
        </p:nvPicPr>
        <p:blipFill>
          <a:blip r:embed="rId7"/>
          <a:stretch>
            <a:fillRect/>
          </a:stretch>
        </p:blipFill>
        <p:spPr>
          <a:xfrm>
            <a:off x="8514686" y="4930732"/>
            <a:ext cx="595464" cy="588676"/>
          </a:xfrm>
          <a:prstGeom prst="rect">
            <a:avLst/>
          </a:prstGeom>
        </p:spPr>
      </p:pic>
      <p:sp>
        <p:nvSpPr>
          <p:cNvPr id="3" name="Rectangle: Rounded Corners 2">
            <a:extLst>
              <a:ext uri="{FF2B5EF4-FFF2-40B4-BE49-F238E27FC236}">
                <a16:creationId xmlns:a16="http://schemas.microsoft.com/office/drawing/2014/main" id="{4227D5F3-8A41-35DF-3390-77C7CA624331}"/>
              </a:ext>
            </a:extLst>
          </p:cNvPr>
          <p:cNvSpPr/>
          <p:nvPr/>
        </p:nvSpPr>
        <p:spPr>
          <a:xfrm>
            <a:off x="577968" y="4653951"/>
            <a:ext cx="4308609" cy="582676"/>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D967E70-B38A-B9C5-F69C-87F971DABB6E}"/>
              </a:ext>
            </a:extLst>
          </p:cNvPr>
          <p:cNvSpPr txBox="1"/>
          <p:nvPr/>
        </p:nvSpPr>
        <p:spPr>
          <a:xfrm>
            <a:off x="637835" y="4775360"/>
            <a:ext cx="4545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400" b="1" err="1">
                <a:solidFill>
                  <a:srgbClr val="FF9021"/>
                </a:solidFill>
                <a:latin typeface="Meiryo"/>
                <a:ea typeface="Meiryo"/>
                <a:cs typeface="+mn-lt"/>
              </a:rPr>
              <a:t>特に自分が成長できたところ</a:t>
            </a:r>
          </a:p>
        </p:txBody>
      </p:sp>
      <p:pic>
        <p:nvPicPr>
          <p:cNvPr id="12" name="Picture 11">
            <a:extLst>
              <a:ext uri="{FF2B5EF4-FFF2-40B4-BE49-F238E27FC236}">
                <a16:creationId xmlns:a16="http://schemas.microsoft.com/office/drawing/2014/main" id="{0D08643A-0C99-6F20-4975-674D13CA42B9}"/>
              </a:ext>
            </a:extLst>
          </p:cNvPr>
          <p:cNvPicPr>
            <a:picLocks noChangeAspect="1"/>
          </p:cNvPicPr>
          <p:nvPr/>
        </p:nvPicPr>
        <p:blipFill>
          <a:blip r:embed="rId6"/>
          <a:stretch>
            <a:fillRect/>
          </a:stretch>
        </p:blipFill>
        <p:spPr>
          <a:xfrm>
            <a:off x="8256295" y="3931869"/>
            <a:ext cx="461496" cy="402510"/>
          </a:xfrm>
          <a:prstGeom prst="rect">
            <a:avLst/>
          </a:prstGeom>
        </p:spPr>
      </p:pic>
      <p:pic>
        <p:nvPicPr>
          <p:cNvPr id="13" name="Picture 56">
            <a:extLst>
              <a:ext uri="{FF2B5EF4-FFF2-40B4-BE49-F238E27FC236}">
                <a16:creationId xmlns:a16="http://schemas.microsoft.com/office/drawing/2014/main" id="{7F14E1BE-7F80-574C-3279-925A1C4803F2}"/>
              </a:ext>
            </a:extLst>
          </p:cNvPr>
          <p:cNvPicPr>
            <a:picLocks noChangeAspect="1"/>
          </p:cNvPicPr>
          <p:nvPr/>
        </p:nvPicPr>
        <p:blipFill>
          <a:blip r:embed="rId7"/>
          <a:stretch>
            <a:fillRect/>
          </a:stretch>
        </p:blipFill>
        <p:spPr>
          <a:xfrm>
            <a:off x="9046648" y="4945109"/>
            <a:ext cx="595464" cy="588676"/>
          </a:xfrm>
          <a:prstGeom prst="rect">
            <a:avLst/>
          </a:prstGeom>
        </p:spPr>
      </p:pic>
      <p:pic>
        <p:nvPicPr>
          <p:cNvPr id="17" name="Picture 56">
            <a:extLst>
              <a:ext uri="{FF2B5EF4-FFF2-40B4-BE49-F238E27FC236}">
                <a16:creationId xmlns:a16="http://schemas.microsoft.com/office/drawing/2014/main" id="{F83D9E5D-5F64-B78C-A913-5B63C31D9B1C}"/>
              </a:ext>
            </a:extLst>
          </p:cNvPr>
          <p:cNvPicPr>
            <a:picLocks noChangeAspect="1"/>
          </p:cNvPicPr>
          <p:nvPr/>
        </p:nvPicPr>
        <p:blipFill>
          <a:blip r:embed="rId7"/>
          <a:stretch>
            <a:fillRect/>
          </a:stretch>
        </p:blipFill>
        <p:spPr>
          <a:xfrm>
            <a:off x="9592987" y="4959485"/>
            <a:ext cx="595464" cy="588676"/>
          </a:xfrm>
          <a:prstGeom prst="rect">
            <a:avLst/>
          </a:prstGeom>
        </p:spPr>
      </p:pic>
      <p:pic>
        <p:nvPicPr>
          <p:cNvPr id="19" name="Picture 17">
            <a:extLst>
              <a:ext uri="{FF2B5EF4-FFF2-40B4-BE49-F238E27FC236}">
                <a16:creationId xmlns:a16="http://schemas.microsoft.com/office/drawing/2014/main" id="{A7D5D391-50EF-1BDD-E335-4BE8B70E0660}"/>
              </a:ext>
            </a:extLst>
          </p:cNvPr>
          <p:cNvPicPr>
            <a:picLocks noChangeAspect="1"/>
          </p:cNvPicPr>
          <p:nvPr/>
        </p:nvPicPr>
        <p:blipFill>
          <a:blip r:embed="rId6"/>
          <a:stretch>
            <a:fillRect/>
          </a:stretch>
        </p:blipFill>
        <p:spPr>
          <a:xfrm>
            <a:off x="8270674" y="2376487"/>
            <a:ext cx="461496" cy="402509"/>
          </a:xfrm>
          <a:prstGeom prst="rect">
            <a:avLst/>
          </a:prstGeom>
        </p:spPr>
      </p:pic>
    </p:spTree>
    <p:extLst>
      <p:ext uri="{BB962C8B-B14F-4D97-AF65-F5344CB8AC3E}">
        <p14:creationId xmlns:p14="http://schemas.microsoft.com/office/powerpoint/2010/main" val="4241626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D797998A-C664-BF1D-7C7F-F2B9EB3A180B}"/>
              </a:ext>
            </a:extLst>
          </p:cNvPr>
          <p:cNvSpPr/>
          <p:nvPr/>
        </p:nvSpPr>
        <p:spPr>
          <a:xfrm>
            <a:off x="8835701" y="183096"/>
            <a:ext cx="3081114" cy="2399478"/>
          </a:xfrm>
          <a:prstGeom prst="roundRect">
            <a:avLst/>
          </a:prstGeom>
          <a:solidFill>
            <a:schemeClr val="bg1">
              <a:lumMod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a:solidFill>
                <a:srgbClr val="262626"/>
              </a:solidFill>
              <a:ea typeface="游ゴシック"/>
            </a:endParaRPr>
          </a:p>
        </p:txBody>
      </p:sp>
      <p:sp>
        <p:nvSpPr>
          <p:cNvPr id="40" name="Rectangle: Rounded Corners 39">
            <a:extLst>
              <a:ext uri="{FF2B5EF4-FFF2-40B4-BE49-F238E27FC236}">
                <a16:creationId xmlns:a16="http://schemas.microsoft.com/office/drawing/2014/main" id="{A7E0FCE8-11E5-E73E-A533-0BA3BEBAB729}"/>
              </a:ext>
            </a:extLst>
          </p:cNvPr>
          <p:cNvSpPr/>
          <p:nvPr/>
        </p:nvSpPr>
        <p:spPr>
          <a:xfrm>
            <a:off x="8835702" y="2771025"/>
            <a:ext cx="3081115" cy="2413853"/>
          </a:xfrm>
          <a:prstGeom prst="roundRect">
            <a:avLst/>
          </a:prstGeom>
          <a:solidFill>
            <a:schemeClr val="bg1">
              <a:lumMod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a:solidFill>
                <a:srgbClr val="262626"/>
              </a:solidFill>
              <a:ea typeface="游ゴシック"/>
            </a:endParaRPr>
          </a:p>
        </p:txBody>
      </p:sp>
      <p:sp>
        <p:nvSpPr>
          <p:cNvPr id="37" name="Rectangle: Rounded Corners 36">
            <a:extLst>
              <a:ext uri="{FF2B5EF4-FFF2-40B4-BE49-F238E27FC236}">
                <a16:creationId xmlns:a16="http://schemas.microsoft.com/office/drawing/2014/main" id="{584765E6-5E66-D826-758D-B63A5EEB0C8A}"/>
              </a:ext>
            </a:extLst>
          </p:cNvPr>
          <p:cNvSpPr/>
          <p:nvPr/>
        </p:nvSpPr>
        <p:spPr>
          <a:xfrm>
            <a:off x="209286" y="2742273"/>
            <a:ext cx="8487002" cy="2428228"/>
          </a:xfrm>
          <a:prstGeom prst="roundRect">
            <a:avLst/>
          </a:prstGeom>
          <a:solidFill>
            <a:schemeClr val="bg1">
              <a:lumMod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a:solidFill>
                <a:srgbClr val="262626"/>
              </a:solidFill>
              <a:ea typeface="游ゴシック"/>
            </a:endParaRPr>
          </a:p>
        </p:txBody>
      </p:sp>
      <p:sp>
        <p:nvSpPr>
          <p:cNvPr id="36" name="Rectangle: Rounded Corners 35">
            <a:extLst>
              <a:ext uri="{FF2B5EF4-FFF2-40B4-BE49-F238E27FC236}">
                <a16:creationId xmlns:a16="http://schemas.microsoft.com/office/drawing/2014/main" id="{566653CB-386B-6CA2-8E54-15373EAC3D7A}"/>
              </a:ext>
            </a:extLst>
          </p:cNvPr>
          <p:cNvSpPr/>
          <p:nvPr/>
        </p:nvSpPr>
        <p:spPr>
          <a:xfrm>
            <a:off x="209288" y="183104"/>
            <a:ext cx="8573264" cy="2313210"/>
          </a:xfrm>
          <a:prstGeom prst="roundRect">
            <a:avLst/>
          </a:prstGeom>
          <a:solidFill>
            <a:schemeClr val="bg1">
              <a:lumMod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a:solidFill>
                <a:srgbClr val="262626"/>
              </a:solidFill>
              <a:ea typeface="游ゴシック"/>
            </a:endParaRPr>
          </a:p>
        </p:txBody>
      </p:sp>
      <p:sp>
        <p:nvSpPr>
          <p:cNvPr id="48" name="Rectangle: Rounded Corners 47">
            <a:extLst>
              <a:ext uri="{FF2B5EF4-FFF2-40B4-BE49-F238E27FC236}">
                <a16:creationId xmlns:a16="http://schemas.microsoft.com/office/drawing/2014/main" id="{48D88081-047B-CBEC-7A81-182245372290}"/>
              </a:ext>
            </a:extLst>
          </p:cNvPr>
          <p:cNvSpPr/>
          <p:nvPr/>
        </p:nvSpPr>
        <p:spPr>
          <a:xfrm>
            <a:off x="583100" y="341257"/>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Login</a:t>
            </a:r>
            <a:endParaRPr lang="en-US" altLang="ja-JP">
              <a:solidFill>
                <a:srgbClr val="262626"/>
              </a:solidFill>
            </a:endParaRPr>
          </a:p>
        </p:txBody>
      </p:sp>
      <p:sp>
        <p:nvSpPr>
          <p:cNvPr id="4" name="Rectangle: Rounded Corners 3">
            <a:extLst>
              <a:ext uri="{FF2B5EF4-FFF2-40B4-BE49-F238E27FC236}">
                <a16:creationId xmlns:a16="http://schemas.microsoft.com/office/drawing/2014/main" id="{11D0F881-2038-3B21-352E-10FFF380E5E1}"/>
              </a:ext>
            </a:extLst>
          </p:cNvPr>
          <p:cNvSpPr/>
          <p:nvPr/>
        </p:nvSpPr>
        <p:spPr>
          <a:xfrm>
            <a:off x="2538421" y="355633"/>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Account</a:t>
            </a:r>
            <a:endParaRPr lang="ja-JP" altLang="en-US">
              <a:solidFill>
                <a:srgbClr val="262626"/>
              </a:solidFill>
              <a:latin typeface="Meiryo"/>
              <a:ea typeface="Meiryo"/>
              <a:cs typeface="+mn-lt"/>
            </a:endParaRPr>
          </a:p>
          <a:p>
            <a:pPr algn="ctr"/>
            <a:r>
              <a:rPr lang="ja-JP">
                <a:solidFill>
                  <a:srgbClr val="262626"/>
                </a:solidFill>
                <a:ea typeface="+mn-lt"/>
                <a:cs typeface="+mn-lt"/>
              </a:rPr>
              <a:t>Regist</a:t>
            </a:r>
            <a:endParaRPr lang="ja-JP" altLang="en-US">
              <a:solidFill>
                <a:srgbClr val="262626"/>
              </a:solidFill>
              <a:latin typeface="Meiryo"/>
              <a:ea typeface="Meiryo"/>
              <a:cs typeface="+mn-lt"/>
            </a:endParaRPr>
          </a:p>
        </p:txBody>
      </p:sp>
      <p:sp>
        <p:nvSpPr>
          <p:cNvPr id="5" name="Rectangle: Rounded Corners 4">
            <a:extLst>
              <a:ext uri="{FF2B5EF4-FFF2-40B4-BE49-F238E27FC236}">
                <a16:creationId xmlns:a16="http://schemas.microsoft.com/office/drawing/2014/main" id="{899EC19E-752C-072B-BEF8-510CF21598F1}"/>
              </a:ext>
            </a:extLst>
          </p:cNvPr>
          <p:cNvSpPr/>
          <p:nvPr/>
        </p:nvSpPr>
        <p:spPr>
          <a:xfrm>
            <a:off x="4508118" y="1060123"/>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a:solidFill>
                  <a:srgbClr val="262626"/>
                </a:solidFill>
                <a:ea typeface="+mn-lt"/>
                <a:cs typeface="+mn-lt"/>
              </a:rPr>
              <a:t>Main</a:t>
            </a:r>
            <a:endParaRPr lang="ja-JP" altLang="en-US">
              <a:solidFill>
                <a:srgbClr val="262626"/>
              </a:solidFill>
              <a:ea typeface="+mn-lt"/>
              <a:cs typeface="+mn-lt"/>
            </a:endParaRPr>
          </a:p>
        </p:txBody>
      </p:sp>
      <p:sp>
        <p:nvSpPr>
          <p:cNvPr id="7" name="Rectangle: Rounded Corners 6">
            <a:extLst>
              <a:ext uri="{FF2B5EF4-FFF2-40B4-BE49-F238E27FC236}">
                <a16:creationId xmlns:a16="http://schemas.microsoft.com/office/drawing/2014/main" id="{1C523D60-FD7A-8AB8-96B3-175F6E75F503}"/>
              </a:ext>
            </a:extLst>
          </p:cNvPr>
          <p:cNvSpPr/>
          <p:nvPr/>
        </p:nvSpPr>
        <p:spPr>
          <a:xfrm>
            <a:off x="6535326" y="1045745"/>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Logout</a:t>
            </a:r>
            <a:endParaRPr lang="en-US">
              <a:solidFill>
                <a:srgbClr val="262626"/>
              </a:solidFill>
            </a:endParaRPr>
          </a:p>
        </p:txBody>
      </p:sp>
      <p:sp>
        <p:nvSpPr>
          <p:cNvPr id="8" name="Rectangle: Rounded Corners 7">
            <a:extLst>
              <a:ext uri="{FF2B5EF4-FFF2-40B4-BE49-F238E27FC236}">
                <a16:creationId xmlns:a16="http://schemas.microsoft.com/office/drawing/2014/main" id="{D5DCE699-96C2-4DC8-F7DE-A04C102346B4}"/>
              </a:ext>
            </a:extLst>
          </p:cNvPr>
          <p:cNvSpPr/>
          <p:nvPr/>
        </p:nvSpPr>
        <p:spPr>
          <a:xfrm>
            <a:off x="10532232" y="2929179"/>
            <a:ext cx="1140172" cy="573550"/>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User</a:t>
            </a:r>
            <a:endParaRPr lang="en-US">
              <a:solidFill>
                <a:srgbClr val="262626"/>
              </a:solidFill>
            </a:endParaRPr>
          </a:p>
        </p:txBody>
      </p:sp>
      <p:sp>
        <p:nvSpPr>
          <p:cNvPr id="9" name="Rectangle: Rounded Corners 8">
            <a:extLst>
              <a:ext uri="{FF2B5EF4-FFF2-40B4-BE49-F238E27FC236}">
                <a16:creationId xmlns:a16="http://schemas.microsoft.com/office/drawing/2014/main" id="{91FD86A9-4331-5D89-F84B-C93653F2894B}"/>
              </a:ext>
            </a:extLst>
          </p:cNvPr>
          <p:cNvSpPr/>
          <p:nvPr/>
        </p:nvSpPr>
        <p:spPr>
          <a:xfrm>
            <a:off x="9094495" y="3676801"/>
            <a:ext cx="1212058" cy="516042"/>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Page</a:t>
            </a:r>
            <a:endParaRPr lang="en-US">
              <a:solidFill>
                <a:srgbClr val="262626"/>
              </a:solidFill>
            </a:endParaRPr>
          </a:p>
        </p:txBody>
      </p:sp>
      <p:sp>
        <p:nvSpPr>
          <p:cNvPr id="11" name="Rectangle: Rounded Corners 10">
            <a:extLst>
              <a:ext uri="{FF2B5EF4-FFF2-40B4-BE49-F238E27FC236}">
                <a16:creationId xmlns:a16="http://schemas.microsoft.com/office/drawing/2014/main" id="{9EDDBBA6-1EF5-6E29-956E-1AB14E9995B6}"/>
              </a:ext>
            </a:extLst>
          </p:cNvPr>
          <p:cNvSpPr/>
          <p:nvPr/>
        </p:nvSpPr>
        <p:spPr>
          <a:xfrm>
            <a:off x="10575361" y="3676800"/>
            <a:ext cx="1097040" cy="559174"/>
          </a:xfrm>
          <a:prstGeom prst="roundRect">
            <a:avLst/>
          </a:prstGeom>
          <a:solidFill>
            <a:srgbClr val="9CE4FF"/>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Item</a:t>
            </a:r>
            <a:endParaRPr lang="en-US">
              <a:solidFill>
                <a:srgbClr val="262626"/>
              </a:solidFill>
            </a:endParaRPr>
          </a:p>
        </p:txBody>
      </p:sp>
      <p:sp>
        <p:nvSpPr>
          <p:cNvPr id="12" name="Rectangle: Rounded Corners 11">
            <a:extLst>
              <a:ext uri="{FF2B5EF4-FFF2-40B4-BE49-F238E27FC236}">
                <a16:creationId xmlns:a16="http://schemas.microsoft.com/office/drawing/2014/main" id="{C4B465C7-0541-4E63-1ECE-18BB66A22F89}"/>
              </a:ext>
            </a:extLst>
          </p:cNvPr>
          <p:cNvSpPr/>
          <p:nvPr/>
        </p:nvSpPr>
        <p:spPr>
          <a:xfrm>
            <a:off x="9094494" y="4381290"/>
            <a:ext cx="1212059" cy="530420"/>
          </a:xfrm>
          <a:prstGeom prst="roundRect">
            <a:avLst/>
          </a:prstGeom>
          <a:solidFill>
            <a:srgbClr val="9CE4FF"/>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Stock</a:t>
            </a:r>
            <a:endParaRPr lang="en-US">
              <a:solidFill>
                <a:srgbClr val="262626"/>
              </a:solidFill>
            </a:endParaRPr>
          </a:p>
        </p:txBody>
      </p:sp>
      <p:sp>
        <p:nvSpPr>
          <p:cNvPr id="13" name="Rectangle: Rounded Corners 12">
            <a:extLst>
              <a:ext uri="{FF2B5EF4-FFF2-40B4-BE49-F238E27FC236}">
                <a16:creationId xmlns:a16="http://schemas.microsoft.com/office/drawing/2014/main" id="{5F61932A-5349-74C6-2930-73B496B43B8F}"/>
              </a:ext>
            </a:extLst>
          </p:cNvPr>
          <p:cNvSpPr/>
          <p:nvPr/>
        </p:nvSpPr>
        <p:spPr>
          <a:xfrm>
            <a:off x="10532231" y="4381292"/>
            <a:ext cx="1168926" cy="530420"/>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Memo</a:t>
            </a:r>
            <a:endParaRPr lang="en-US">
              <a:solidFill>
                <a:srgbClr val="262626"/>
              </a:solidFill>
            </a:endParaRPr>
          </a:p>
        </p:txBody>
      </p:sp>
      <p:sp>
        <p:nvSpPr>
          <p:cNvPr id="14" name="Rectangle: Rounded Corners 13">
            <a:extLst>
              <a:ext uri="{FF2B5EF4-FFF2-40B4-BE49-F238E27FC236}">
                <a16:creationId xmlns:a16="http://schemas.microsoft.com/office/drawing/2014/main" id="{EB9D772E-F624-D4D6-A6BC-63C666A2E1FD}"/>
              </a:ext>
            </a:extLst>
          </p:cNvPr>
          <p:cNvSpPr/>
          <p:nvPr/>
        </p:nvSpPr>
        <p:spPr>
          <a:xfrm>
            <a:off x="654985" y="2929179"/>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login</a:t>
            </a:r>
            <a:endParaRPr lang="en-US">
              <a:solidFill>
                <a:srgbClr val="262626"/>
              </a:solidFill>
            </a:endParaRPr>
          </a:p>
        </p:txBody>
      </p:sp>
      <p:sp>
        <p:nvSpPr>
          <p:cNvPr id="15" name="Rectangle: Rounded Corners 14">
            <a:extLst>
              <a:ext uri="{FF2B5EF4-FFF2-40B4-BE49-F238E27FC236}">
                <a16:creationId xmlns:a16="http://schemas.microsoft.com/office/drawing/2014/main" id="{FB9ADBB4-030C-1320-0D29-FB2A54886322}"/>
              </a:ext>
            </a:extLst>
          </p:cNvPr>
          <p:cNvSpPr/>
          <p:nvPr/>
        </p:nvSpPr>
        <p:spPr>
          <a:xfrm>
            <a:off x="2538418" y="2943555"/>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account_</a:t>
            </a:r>
            <a:endParaRPr lang="en-US" altLang="ja-JP">
              <a:solidFill>
                <a:srgbClr val="262626"/>
              </a:solidFill>
              <a:ea typeface="+mn-lt"/>
              <a:cs typeface="+mn-lt"/>
            </a:endParaRPr>
          </a:p>
          <a:p>
            <a:pPr algn="ctr"/>
            <a:r>
              <a:rPr lang="ja-JP">
                <a:solidFill>
                  <a:srgbClr val="262626"/>
                </a:solidFill>
                <a:ea typeface="+mn-lt"/>
                <a:cs typeface="+mn-lt"/>
              </a:rPr>
              <a:t>regist</a:t>
            </a:r>
            <a:endParaRPr lang="en-US" altLang="ja-JP">
              <a:solidFill>
                <a:srgbClr val="262626"/>
              </a:solidFill>
              <a:ea typeface="游ゴシック"/>
            </a:endParaRPr>
          </a:p>
        </p:txBody>
      </p:sp>
      <p:sp>
        <p:nvSpPr>
          <p:cNvPr id="16" name="Rectangle: Rounded Corners 15">
            <a:extLst>
              <a:ext uri="{FF2B5EF4-FFF2-40B4-BE49-F238E27FC236}">
                <a16:creationId xmlns:a16="http://schemas.microsoft.com/office/drawing/2014/main" id="{121C5B65-0029-7FB9-FFBD-E7ACEA5F298D}"/>
              </a:ext>
            </a:extLst>
          </p:cNvPr>
          <p:cNvSpPr/>
          <p:nvPr/>
        </p:nvSpPr>
        <p:spPr>
          <a:xfrm>
            <a:off x="6233399" y="3719932"/>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account_</a:t>
            </a:r>
            <a:endParaRPr lang="en-US" altLang="ja-JP">
              <a:solidFill>
                <a:srgbClr val="262626"/>
              </a:solidFill>
              <a:ea typeface="+mn-lt"/>
              <a:cs typeface="+mn-lt"/>
            </a:endParaRPr>
          </a:p>
          <a:p>
            <a:pPr algn="ctr"/>
            <a:r>
              <a:rPr lang="ja-JP">
                <a:solidFill>
                  <a:srgbClr val="262626"/>
                </a:solidFill>
                <a:ea typeface="+mn-lt"/>
                <a:cs typeface="+mn-lt"/>
              </a:rPr>
              <a:t>regist_result</a:t>
            </a:r>
            <a:endParaRPr lang="en-US" altLang="ja-JP">
              <a:solidFill>
                <a:srgbClr val="262626"/>
              </a:solidFill>
              <a:ea typeface="游ゴシック"/>
            </a:endParaRPr>
          </a:p>
        </p:txBody>
      </p:sp>
      <p:sp>
        <p:nvSpPr>
          <p:cNvPr id="17" name="Rectangle: Rounded Corners 16">
            <a:extLst>
              <a:ext uri="{FF2B5EF4-FFF2-40B4-BE49-F238E27FC236}">
                <a16:creationId xmlns:a16="http://schemas.microsoft.com/office/drawing/2014/main" id="{DFC46752-7342-8B4E-E45D-5B489457C517}"/>
              </a:ext>
            </a:extLst>
          </p:cNvPr>
          <p:cNvSpPr/>
          <p:nvPr/>
        </p:nvSpPr>
        <p:spPr>
          <a:xfrm>
            <a:off x="640608" y="3676801"/>
            <a:ext cx="1600247" cy="573551"/>
          </a:xfrm>
          <a:prstGeom prst="roundRect">
            <a:avLst/>
          </a:prstGeom>
          <a:solidFill>
            <a:srgbClr val="9CE4FF"/>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main</a:t>
            </a:r>
            <a:endParaRPr lang="en-US">
              <a:solidFill>
                <a:srgbClr val="262626"/>
              </a:solidFill>
            </a:endParaRPr>
          </a:p>
        </p:txBody>
      </p:sp>
      <p:sp>
        <p:nvSpPr>
          <p:cNvPr id="18" name="Rectangle: Rounded Corners 17">
            <a:extLst>
              <a:ext uri="{FF2B5EF4-FFF2-40B4-BE49-F238E27FC236}">
                <a16:creationId xmlns:a16="http://schemas.microsoft.com/office/drawing/2014/main" id="{EEBA65E3-920E-A03A-5276-3B59AA683B8E}"/>
              </a:ext>
            </a:extLst>
          </p:cNvPr>
          <p:cNvSpPr/>
          <p:nvPr/>
        </p:nvSpPr>
        <p:spPr>
          <a:xfrm>
            <a:off x="2538419" y="3691178"/>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tab_list</a:t>
            </a:r>
            <a:endParaRPr lang="en-US">
              <a:solidFill>
                <a:srgbClr val="262626"/>
              </a:solidFill>
            </a:endParaRPr>
          </a:p>
        </p:txBody>
      </p:sp>
      <p:sp>
        <p:nvSpPr>
          <p:cNvPr id="19" name="Rectangle: Rounded Corners 18">
            <a:extLst>
              <a:ext uri="{FF2B5EF4-FFF2-40B4-BE49-F238E27FC236}">
                <a16:creationId xmlns:a16="http://schemas.microsoft.com/office/drawing/2014/main" id="{984D188E-54D5-BD79-6BD2-7D37C7091420}"/>
              </a:ext>
            </a:extLst>
          </p:cNvPr>
          <p:cNvSpPr/>
          <p:nvPr/>
        </p:nvSpPr>
        <p:spPr>
          <a:xfrm>
            <a:off x="4378720" y="3691177"/>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tab_category</a:t>
            </a:r>
            <a:endParaRPr lang="en-US">
              <a:solidFill>
                <a:srgbClr val="262626"/>
              </a:solidFill>
            </a:endParaRPr>
          </a:p>
        </p:txBody>
      </p:sp>
      <p:sp>
        <p:nvSpPr>
          <p:cNvPr id="20" name="Rectangle: Rounded Corners 19">
            <a:extLst>
              <a:ext uri="{FF2B5EF4-FFF2-40B4-BE49-F238E27FC236}">
                <a16:creationId xmlns:a16="http://schemas.microsoft.com/office/drawing/2014/main" id="{99979EC5-BA10-04FE-71F8-D4EA78CBD163}"/>
              </a:ext>
            </a:extLst>
          </p:cNvPr>
          <p:cNvSpPr/>
          <p:nvPr/>
        </p:nvSpPr>
        <p:spPr>
          <a:xfrm>
            <a:off x="6233399" y="4496309"/>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tab_favorite</a:t>
            </a:r>
            <a:endParaRPr lang="en-US">
              <a:solidFill>
                <a:srgbClr val="262626"/>
              </a:solidFill>
            </a:endParaRPr>
          </a:p>
        </p:txBody>
      </p:sp>
      <p:sp>
        <p:nvSpPr>
          <p:cNvPr id="21" name="Rectangle: Rounded Corners 20">
            <a:extLst>
              <a:ext uri="{FF2B5EF4-FFF2-40B4-BE49-F238E27FC236}">
                <a16:creationId xmlns:a16="http://schemas.microsoft.com/office/drawing/2014/main" id="{3114EDDD-FE40-2CC1-8ACA-563252CD6788}"/>
              </a:ext>
            </a:extLst>
          </p:cNvPr>
          <p:cNvSpPr/>
          <p:nvPr/>
        </p:nvSpPr>
        <p:spPr>
          <a:xfrm>
            <a:off x="640605" y="4453176"/>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tab_regist</a:t>
            </a:r>
            <a:endParaRPr lang="en-US">
              <a:solidFill>
                <a:srgbClr val="262626"/>
              </a:solidFill>
            </a:endParaRPr>
          </a:p>
        </p:txBody>
      </p:sp>
      <p:sp>
        <p:nvSpPr>
          <p:cNvPr id="22" name="Rectangle: Rounded Corners 21">
            <a:extLst>
              <a:ext uri="{FF2B5EF4-FFF2-40B4-BE49-F238E27FC236}">
                <a16:creationId xmlns:a16="http://schemas.microsoft.com/office/drawing/2014/main" id="{751B32E1-5A07-005C-F265-40F523CB5FEA}"/>
              </a:ext>
            </a:extLst>
          </p:cNvPr>
          <p:cNvSpPr/>
          <p:nvPr/>
        </p:nvSpPr>
        <p:spPr>
          <a:xfrm>
            <a:off x="2538417" y="4467554"/>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tab_edit</a:t>
            </a:r>
            <a:endParaRPr lang="en-US">
              <a:solidFill>
                <a:srgbClr val="262626"/>
              </a:solidFill>
            </a:endParaRPr>
          </a:p>
        </p:txBody>
      </p:sp>
      <p:sp>
        <p:nvSpPr>
          <p:cNvPr id="23" name="Rectangle: Rounded Corners 22">
            <a:extLst>
              <a:ext uri="{FF2B5EF4-FFF2-40B4-BE49-F238E27FC236}">
                <a16:creationId xmlns:a16="http://schemas.microsoft.com/office/drawing/2014/main" id="{22F444A8-A8ED-3655-6640-A82FA4EF0A6B}"/>
              </a:ext>
            </a:extLst>
          </p:cNvPr>
          <p:cNvSpPr/>
          <p:nvPr/>
        </p:nvSpPr>
        <p:spPr>
          <a:xfrm>
            <a:off x="4378718" y="4467553"/>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main_edit</a:t>
            </a:r>
            <a:endParaRPr lang="en-US">
              <a:solidFill>
                <a:srgbClr val="262626"/>
              </a:solidFill>
            </a:endParaRPr>
          </a:p>
        </p:txBody>
      </p:sp>
      <p:sp>
        <p:nvSpPr>
          <p:cNvPr id="24" name="Rectangle: Rounded Corners 23">
            <a:extLst>
              <a:ext uri="{FF2B5EF4-FFF2-40B4-BE49-F238E27FC236}">
                <a16:creationId xmlns:a16="http://schemas.microsoft.com/office/drawing/2014/main" id="{8A8C15B5-0D64-2839-9800-5543395D2C97}"/>
              </a:ext>
            </a:extLst>
          </p:cNvPr>
          <p:cNvSpPr/>
          <p:nvPr/>
        </p:nvSpPr>
        <p:spPr>
          <a:xfrm>
            <a:off x="2538416" y="1721477"/>
            <a:ext cx="1729643" cy="559174"/>
          </a:xfrm>
          <a:prstGeom prst="roundRect">
            <a:avLst/>
          </a:prstGeom>
          <a:solidFill>
            <a:srgbClr val="9CE4FF"/>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ItemRegist</a:t>
            </a:r>
            <a:endParaRPr lang="en-US">
              <a:solidFill>
                <a:srgbClr val="262626"/>
              </a:solidFill>
            </a:endParaRPr>
          </a:p>
        </p:txBody>
      </p:sp>
      <p:sp>
        <p:nvSpPr>
          <p:cNvPr id="25" name="Rectangle: Rounded Corners 24">
            <a:extLst>
              <a:ext uri="{FF2B5EF4-FFF2-40B4-BE49-F238E27FC236}">
                <a16:creationId xmlns:a16="http://schemas.microsoft.com/office/drawing/2014/main" id="{A96AF007-F78B-6CDF-B826-AA4DBB2EE258}"/>
              </a:ext>
            </a:extLst>
          </p:cNvPr>
          <p:cNvSpPr/>
          <p:nvPr/>
        </p:nvSpPr>
        <p:spPr>
          <a:xfrm>
            <a:off x="6535322" y="1735853"/>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ItemUpdate</a:t>
            </a:r>
            <a:endParaRPr lang="en-US" altLang="ja-JP"/>
          </a:p>
          <a:p>
            <a:pPr algn="ctr"/>
            <a:r>
              <a:rPr lang="ja-JP">
                <a:solidFill>
                  <a:srgbClr val="262626"/>
                </a:solidFill>
                <a:ea typeface="+mn-lt"/>
                <a:cs typeface="+mn-lt"/>
              </a:rPr>
              <a:t>Delet</a:t>
            </a:r>
            <a:r>
              <a:rPr lang="en-US" altLang="ja-JP">
                <a:solidFill>
                  <a:srgbClr val="262626"/>
                </a:solidFill>
                <a:ea typeface="+mn-lt"/>
                <a:cs typeface="+mn-lt"/>
              </a:rPr>
              <a:t>e</a:t>
            </a:r>
            <a:endParaRPr lang="en-US"/>
          </a:p>
        </p:txBody>
      </p:sp>
      <p:sp>
        <p:nvSpPr>
          <p:cNvPr id="26" name="Rectangle: Rounded Corners 25">
            <a:extLst>
              <a:ext uri="{FF2B5EF4-FFF2-40B4-BE49-F238E27FC236}">
                <a16:creationId xmlns:a16="http://schemas.microsoft.com/office/drawing/2014/main" id="{6451A33C-8406-C10F-74A5-807CBDB4214F}"/>
              </a:ext>
            </a:extLst>
          </p:cNvPr>
          <p:cNvSpPr/>
          <p:nvPr/>
        </p:nvSpPr>
        <p:spPr>
          <a:xfrm>
            <a:off x="583093" y="1707099"/>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StockAjax</a:t>
            </a:r>
            <a:endParaRPr lang="en-US">
              <a:solidFill>
                <a:srgbClr val="262626"/>
              </a:solidFill>
            </a:endParaRPr>
          </a:p>
        </p:txBody>
      </p:sp>
      <p:sp>
        <p:nvSpPr>
          <p:cNvPr id="27" name="Rectangle: Rounded Corners 26">
            <a:extLst>
              <a:ext uri="{FF2B5EF4-FFF2-40B4-BE49-F238E27FC236}">
                <a16:creationId xmlns:a16="http://schemas.microsoft.com/office/drawing/2014/main" id="{B3BD4F82-2351-FC8C-1A57-7749F7B01113}"/>
              </a:ext>
            </a:extLst>
          </p:cNvPr>
          <p:cNvSpPr/>
          <p:nvPr/>
        </p:nvSpPr>
        <p:spPr>
          <a:xfrm>
            <a:off x="583092" y="1031362"/>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ItemAjax</a:t>
            </a:r>
            <a:endParaRPr lang="en-US">
              <a:solidFill>
                <a:srgbClr val="262626"/>
              </a:solidFill>
            </a:endParaRPr>
          </a:p>
        </p:txBody>
      </p:sp>
      <p:sp>
        <p:nvSpPr>
          <p:cNvPr id="28" name="Rectangle: Rounded Corners 27">
            <a:extLst>
              <a:ext uri="{FF2B5EF4-FFF2-40B4-BE49-F238E27FC236}">
                <a16:creationId xmlns:a16="http://schemas.microsoft.com/office/drawing/2014/main" id="{B3886C0B-0E11-9FA2-EC9A-32E105D93761}"/>
              </a:ext>
            </a:extLst>
          </p:cNvPr>
          <p:cNvSpPr/>
          <p:nvPr/>
        </p:nvSpPr>
        <p:spPr>
          <a:xfrm>
            <a:off x="2538413" y="1045738"/>
            <a:ext cx="1729643" cy="559174"/>
          </a:xfrm>
          <a:prstGeom prst="roundRect">
            <a:avLst/>
          </a:prstGeom>
          <a:solidFill>
            <a:srgbClr val="9CE4FF"/>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StockRegist</a:t>
            </a:r>
            <a:endParaRPr lang="en-US">
              <a:solidFill>
                <a:srgbClr val="262626"/>
              </a:solidFill>
            </a:endParaRPr>
          </a:p>
        </p:txBody>
      </p:sp>
      <p:sp>
        <p:nvSpPr>
          <p:cNvPr id="30" name="Rectangle: Rounded Corners 29">
            <a:extLst>
              <a:ext uri="{FF2B5EF4-FFF2-40B4-BE49-F238E27FC236}">
                <a16:creationId xmlns:a16="http://schemas.microsoft.com/office/drawing/2014/main" id="{82D29182-F5C1-F2A2-1333-A3C7E363D3DF}"/>
              </a:ext>
            </a:extLst>
          </p:cNvPr>
          <p:cNvSpPr/>
          <p:nvPr/>
        </p:nvSpPr>
        <p:spPr>
          <a:xfrm>
            <a:off x="4508112" y="1750229"/>
            <a:ext cx="1729643" cy="559174"/>
          </a:xfrm>
          <a:prstGeom prst="roundRect">
            <a:avLst/>
          </a:prstGeom>
          <a:solidFill>
            <a:srgbClr val="9CE4FF"/>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a:solidFill>
                  <a:srgbClr val="262626"/>
                </a:solidFill>
                <a:ea typeface="+mn-lt"/>
                <a:cs typeface="+mn-lt"/>
              </a:rPr>
              <a:t>S</a:t>
            </a:r>
            <a:r>
              <a:rPr lang="ja-JP">
                <a:solidFill>
                  <a:srgbClr val="262626"/>
                </a:solidFill>
                <a:ea typeface="+mn-lt"/>
                <a:cs typeface="+mn-lt"/>
              </a:rPr>
              <a:t>t</a:t>
            </a:r>
            <a:r>
              <a:rPr lang="en-US" altLang="ja-JP" err="1">
                <a:solidFill>
                  <a:srgbClr val="262626"/>
                </a:solidFill>
                <a:ea typeface="+mn-lt"/>
                <a:cs typeface="+mn-lt"/>
              </a:rPr>
              <a:t>ock</a:t>
            </a:r>
            <a:r>
              <a:rPr lang="ja-JP">
                <a:solidFill>
                  <a:srgbClr val="262626"/>
                </a:solidFill>
                <a:ea typeface="+mn-lt"/>
                <a:cs typeface="+mn-lt"/>
              </a:rPr>
              <a:t>Delete</a:t>
            </a:r>
            <a:endParaRPr lang="en-US">
              <a:solidFill>
                <a:srgbClr val="262626"/>
              </a:solidFill>
              <a:ea typeface="+mn-lt"/>
              <a:cs typeface="+mn-lt"/>
            </a:endParaRPr>
          </a:p>
        </p:txBody>
      </p:sp>
      <p:sp>
        <p:nvSpPr>
          <p:cNvPr id="31" name="Rectangle: Rounded Corners 30">
            <a:extLst>
              <a:ext uri="{FF2B5EF4-FFF2-40B4-BE49-F238E27FC236}">
                <a16:creationId xmlns:a16="http://schemas.microsoft.com/office/drawing/2014/main" id="{190B8462-9769-8AEF-4BFB-D5FA453A5BF5}"/>
              </a:ext>
            </a:extLst>
          </p:cNvPr>
          <p:cNvSpPr/>
          <p:nvPr/>
        </p:nvSpPr>
        <p:spPr>
          <a:xfrm>
            <a:off x="9727092" y="1764609"/>
            <a:ext cx="1470851" cy="616682"/>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a:solidFill>
                  <a:srgbClr val="262626"/>
                </a:solidFill>
                <a:ea typeface="+mn-lt"/>
                <a:cs typeface="+mn-lt"/>
              </a:rPr>
              <a:t>A</a:t>
            </a:r>
            <a:r>
              <a:rPr lang="ja-JP">
                <a:solidFill>
                  <a:srgbClr val="262626"/>
                </a:solidFill>
                <a:ea typeface="+mn-lt"/>
                <a:cs typeface="+mn-lt"/>
              </a:rPr>
              <a:t>le</a:t>
            </a:r>
            <a:r>
              <a:rPr lang="en-US" altLang="ja-JP">
                <a:solidFill>
                  <a:srgbClr val="262626"/>
                </a:solidFill>
                <a:ea typeface="+mn-lt"/>
                <a:cs typeface="+mn-lt"/>
              </a:rPr>
              <a:t>r</a:t>
            </a:r>
            <a:r>
              <a:rPr lang="ja-JP">
                <a:solidFill>
                  <a:srgbClr val="262626"/>
                </a:solidFill>
                <a:ea typeface="+mn-lt"/>
                <a:cs typeface="+mn-lt"/>
              </a:rPr>
              <a:t>tSele</a:t>
            </a:r>
            <a:r>
              <a:rPr lang="en-US" altLang="ja-JP">
                <a:solidFill>
                  <a:srgbClr val="262626"/>
                </a:solidFill>
                <a:ea typeface="+mn-lt"/>
                <a:cs typeface="+mn-lt"/>
              </a:rPr>
              <a:t>c</a:t>
            </a:r>
            <a:r>
              <a:rPr lang="ja-JP">
                <a:solidFill>
                  <a:srgbClr val="262626"/>
                </a:solidFill>
                <a:ea typeface="+mn-lt"/>
                <a:cs typeface="+mn-lt"/>
              </a:rPr>
              <a:t>t</a:t>
            </a:r>
            <a:endParaRPr lang="en-US" altLang="ja-JP">
              <a:solidFill>
                <a:srgbClr val="262626"/>
              </a:solidFill>
              <a:ea typeface="游ゴシック"/>
            </a:endParaRPr>
          </a:p>
        </p:txBody>
      </p:sp>
      <p:sp>
        <p:nvSpPr>
          <p:cNvPr id="32" name="Rectangle: Rounded Corners 31">
            <a:extLst>
              <a:ext uri="{FF2B5EF4-FFF2-40B4-BE49-F238E27FC236}">
                <a16:creationId xmlns:a16="http://schemas.microsoft.com/office/drawing/2014/main" id="{E87434A7-1219-6B50-E2F3-6DDF546C48C3}"/>
              </a:ext>
            </a:extLst>
          </p:cNvPr>
          <p:cNvSpPr/>
          <p:nvPr/>
        </p:nvSpPr>
        <p:spPr>
          <a:xfrm>
            <a:off x="9727093" y="1045739"/>
            <a:ext cx="1485227" cy="559175"/>
          </a:xfrm>
          <a:prstGeom prst="roundRect">
            <a:avLst/>
          </a:prstGeom>
          <a:solidFill>
            <a:srgbClr val="9CE4FF"/>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a:solidFill>
                  <a:srgbClr val="262626"/>
                </a:solidFill>
                <a:ea typeface="+mn-lt"/>
                <a:cs typeface="+mn-lt"/>
              </a:rPr>
              <a:t>A</a:t>
            </a:r>
            <a:r>
              <a:rPr lang="ja-JP">
                <a:solidFill>
                  <a:srgbClr val="262626"/>
                </a:solidFill>
                <a:ea typeface="+mn-lt"/>
                <a:cs typeface="+mn-lt"/>
              </a:rPr>
              <a:t>le</a:t>
            </a:r>
            <a:r>
              <a:rPr lang="en-US" altLang="ja-JP">
                <a:solidFill>
                  <a:srgbClr val="262626"/>
                </a:solidFill>
                <a:ea typeface="+mn-lt"/>
                <a:cs typeface="+mn-lt"/>
              </a:rPr>
              <a:t>rt</a:t>
            </a:r>
            <a:endParaRPr lang="en-US">
              <a:solidFill>
                <a:srgbClr val="262626"/>
              </a:solidFill>
            </a:endParaRPr>
          </a:p>
        </p:txBody>
      </p:sp>
      <p:sp>
        <p:nvSpPr>
          <p:cNvPr id="43" name="TextBox 42">
            <a:extLst>
              <a:ext uri="{FF2B5EF4-FFF2-40B4-BE49-F238E27FC236}">
                <a16:creationId xmlns:a16="http://schemas.microsoft.com/office/drawing/2014/main" id="{C23759F6-3B13-E678-8EB9-3D469236AD97}"/>
              </a:ext>
            </a:extLst>
          </p:cNvPr>
          <p:cNvSpPr txBox="1"/>
          <p:nvPr/>
        </p:nvSpPr>
        <p:spPr>
          <a:xfrm>
            <a:off x="5716438" y="339306"/>
            <a:ext cx="21249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accent1">
                    <a:lumMod val="50000"/>
                  </a:schemeClr>
                </a:solidFill>
                <a:latin typeface="Meiryo"/>
                <a:ea typeface="游ゴシック"/>
              </a:rPr>
              <a:t>Servlet</a:t>
            </a:r>
          </a:p>
        </p:txBody>
      </p:sp>
      <p:sp>
        <p:nvSpPr>
          <p:cNvPr id="44" name="TextBox 43">
            <a:extLst>
              <a:ext uri="{FF2B5EF4-FFF2-40B4-BE49-F238E27FC236}">
                <a16:creationId xmlns:a16="http://schemas.microsoft.com/office/drawing/2014/main" id="{18F05A46-1E58-4014-72CC-20A69E8243C9}"/>
              </a:ext>
            </a:extLst>
          </p:cNvPr>
          <p:cNvSpPr txBox="1"/>
          <p:nvPr/>
        </p:nvSpPr>
        <p:spPr>
          <a:xfrm>
            <a:off x="9555192" y="339306"/>
            <a:ext cx="21249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a:solidFill>
                  <a:schemeClr val="accent1">
                    <a:lumMod val="50000"/>
                  </a:schemeClr>
                </a:solidFill>
                <a:latin typeface="Meiryo"/>
                <a:ea typeface="游ゴシック"/>
              </a:rPr>
              <a:t>便利java</a:t>
            </a:r>
            <a:endParaRPr lang="en-US" sz="2800" b="1">
              <a:solidFill>
                <a:schemeClr val="accent1">
                  <a:lumMod val="50000"/>
                </a:schemeClr>
              </a:solidFill>
              <a:latin typeface="Meiryo"/>
              <a:ea typeface="游ゴシック"/>
            </a:endParaRPr>
          </a:p>
        </p:txBody>
      </p:sp>
      <p:sp>
        <p:nvSpPr>
          <p:cNvPr id="46" name="TextBox 45">
            <a:extLst>
              <a:ext uri="{FF2B5EF4-FFF2-40B4-BE49-F238E27FC236}">
                <a16:creationId xmlns:a16="http://schemas.microsoft.com/office/drawing/2014/main" id="{2630A5AB-F212-24D3-2BA2-DA5606873EB2}"/>
              </a:ext>
            </a:extLst>
          </p:cNvPr>
          <p:cNvSpPr txBox="1"/>
          <p:nvPr/>
        </p:nvSpPr>
        <p:spPr>
          <a:xfrm>
            <a:off x="9152626" y="2999117"/>
            <a:ext cx="116169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accent1">
                    <a:lumMod val="50000"/>
                  </a:schemeClr>
                </a:solidFill>
                <a:latin typeface="Meiryo"/>
                <a:ea typeface="游ゴシック"/>
              </a:rPr>
              <a:t>DAO</a:t>
            </a:r>
          </a:p>
        </p:txBody>
      </p:sp>
      <p:pic>
        <p:nvPicPr>
          <p:cNvPr id="6" name="Picture 5">
            <a:extLst>
              <a:ext uri="{FF2B5EF4-FFF2-40B4-BE49-F238E27FC236}">
                <a16:creationId xmlns:a16="http://schemas.microsoft.com/office/drawing/2014/main" id="{26736343-3811-5A07-6B04-345AF8D0EB63}"/>
              </a:ext>
            </a:extLst>
          </p:cNvPr>
          <p:cNvPicPr>
            <a:picLocks noChangeAspect="1"/>
          </p:cNvPicPr>
          <p:nvPr/>
        </p:nvPicPr>
        <p:blipFill>
          <a:blip r:embed="rId2"/>
          <a:stretch>
            <a:fillRect/>
          </a:stretch>
        </p:blipFill>
        <p:spPr>
          <a:xfrm>
            <a:off x="760801" y="5300026"/>
            <a:ext cx="1492959" cy="1540542"/>
          </a:xfrm>
          <a:prstGeom prst="rect">
            <a:avLst/>
          </a:prstGeom>
        </p:spPr>
      </p:pic>
      <p:pic>
        <p:nvPicPr>
          <p:cNvPr id="29" name="Picture 4">
            <a:extLst>
              <a:ext uri="{FF2B5EF4-FFF2-40B4-BE49-F238E27FC236}">
                <a16:creationId xmlns:a16="http://schemas.microsoft.com/office/drawing/2014/main" id="{AA1FE664-82A7-28FF-CC48-55151A2EC927}"/>
              </a:ext>
            </a:extLst>
          </p:cNvPr>
          <p:cNvPicPr>
            <a:picLocks noChangeAspect="1"/>
          </p:cNvPicPr>
          <p:nvPr/>
        </p:nvPicPr>
        <p:blipFill>
          <a:blip r:embed="rId3"/>
          <a:stretch>
            <a:fillRect/>
          </a:stretch>
        </p:blipFill>
        <p:spPr>
          <a:xfrm>
            <a:off x="2541869" y="5324368"/>
            <a:ext cx="1495556" cy="1530300"/>
          </a:xfrm>
          <a:prstGeom prst="rect">
            <a:avLst/>
          </a:prstGeom>
        </p:spPr>
      </p:pic>
      <p:pic>
        <p:nvPicPr>
          <p:cNvPr id="45" name="Picture 7">
            <a:extLst>
              <a:ext uri="{FF2B5EF4-FFF2-40B4-BE49-F238E27FC236}">
                <a16:creationId xmlns:a16="http://schemas.microsoft.com/office/drawing/2014/main" id="{1F0FB06C-ABC5-0F00-D7CE-38107012C285}"/>
              </a:ext>
            </a:extLst>
          </p:cNvPr>
          <p:cNvPicPr>
            <a:picLocks noChangeAspect="1"/>
          </p:cNvPicPr>
          <p:nvPr/>
        </p:nvPicPr>
        <p:blipFill>
          <a:blip r:embed="rId4"/>
          <a:stretch>
            <a:fillRect/>
          </a:stretch>
        </p:blipFill>
        <p:spPr>
          <a:xfrm>
            <a:off x="4372403" y="5323974"/>
            <a:ext cx="1509597" cy="1531281"/>
          </a:xfrm>
          <a:prstGeom prst="rect">
            <a:avLst/>
          </a:prstGeom>
        </p:spPr>
      </p:pic>
      <p:pic>
        <p:nvPicPr>
          <p:cNvPr id="50" name="Picture 2">
            <a:extLst>
              <a:ext uri="{FF2B5EF4-FFF2-40B4-BE49-F238E27FC236}">
                <a16:creationId xmlns:a16="http://schemas.microsoft.com/office/drawing/2014/main" id="{3E0B1922-9080-0F1D-00BA-903765C2E2C6}"/>
              </a:ext>
            </a:extLst>
          </p:cNvPr>
          <p:cNvPicPr>
            <a:picLocks noChangeAspect="1"/>
          </p:cNvPicPr>
          <p:nvPr/>
        </p:nvPicPr>
        <p:blipFill>
          <a:blip r:embed="rId5"/>
          <a:stretch>
            <a:fillRect/>
          </a:stretch>
        </p:blipFill>
        <p:spPr>
          <a:xfrm>
            <a:off x="6146976" y="5322514"/>
            <a:ext cx="1496516" cy="1533229"/>
          </a:xfrm>
          <a:prstGeom prst="rect">
            <a:avLst/>
          </a:prstGeom>
        </p:spPr>
      </p:pic>
      <p:pic>
        <p:nvPicPr>
          <p:cNvPr id="52" name="Picture 6">
            <a:extLst>
              <a:ext uri="{FF2B5EF4-FFF2-40B4-BE49-F238E27FC236}">
                <a16:creationId xmlns:a16="http://schemas.microsoft.com/office/drawing/2014/main" id="{EBF3A29F-0E69-699B-434E-25B50C01940F}"/>
              </a:ext>
            </a:extLst>
          </p:cNvPr>
          <p:cNvPicPr>
            <a:picLocks noChangeAspect="1"/>
          </p:cNvPicPr>
          <p:nvPr/>
        </p:nvPicPr>
        <p:blipFill>
          <a:blip r:embed="rId6"/>
          <a:stretch>
            <a:fillRect/>
          </a:stretch>
        </p:blipFill>
        <p:spPr>
          <a:xfrm>
            <a:off x="7935690" y="5330745"/>
            <a:ext cx="1504138" cy="1538596"/>
          </a:xfrm>
          <a:prstGeom prst="rect">
            <a:avLst/>
          </a:prstGeom>
        </p:spPr>
      </p:pic>
      <p:pic>
        <p:nvPicPr>
          <p:cNvPr id="54" name="Picture 3">
            <a:extLst>
              <a:ext uri="{FF2B5EF4-FFF2-40B4-BE49-F238E27FC236}">
                <a16:creationId xmlns:a16="http://schemas.microsoft.com/office/drawing/2014/main" id="{0A7978A7-534B-FB62-586F-939CE7D3C849}"/>
              </a:ext>
            </a:extLst>
          </p:cNvPr>
          <p:cNvPicPr>
            <a:picLocks noChangeAspect="1"/>
          </p:cNvPicPr>
          <p:nvPr/>
        </p:nvPicPr>
        <p:blipFill>
          <a:blip r:embed="rId7"/>
          <a:stretch>
            <a:fillRect/>
          </a:stretch>
        </p:blipFill>
        <p:spPr>
          <a:xfrm>
            <a:off x="9787706" y="5316367"/>
            <a:ext cx="1504616" cy="1539084"/>
          </a:xfrm>
          <a:prstGeom prst="rect">
            <a:avLst/>
          </a:prstGeom>
        </p:spPr>
      </p:pic>
      <p:pic>
        <p:nvPicPr>
          <p:cNvPr id="3" name="Picture 9">
            <a:extLst>
              <a:ext uri="{FF2B5EF4-FFF2-40B4-BE49-F238E27FC236}">
                <a16:creationId xmlns:a16="http://schemas.microsoft.com/office/drawing/2014/main" id="{89910D13-E6BD-F43A-7162-CD7DE6EC92AC}"/>
              </a:ext>
            </a:extLst>
          </p:cNvPr>
          <p:cNvPicPr>
            <a:picLocks noChangeAspect="1"/>
          </p:cNvPicPr>
          <p:nvPr/>
        </p:nvPicPr>
        <p:blipFill>
          <a:blip r:embed="rId8"/>
          <a:stretch>
            <a:fillRect/>
          </a:stretch>
        </p:blipFill>
        <p:spPr>
          <a:xfrm>
            <a:off x="6026616" y="5300026"/>
            <a:ext cx="5545141" cy="1554643"/>
          </a:xfrm>
          <a:prstGeom prst="rect">
            <a:avLst/>
          </a:prstGeom>
        </p:spPr>
      </p:pic>
      <p:pic>
        <p:nvPicPr>
          <p:cNvPr id="33" name="Picture 9">
            <a:extLst>
              <a:ext uri="{FF2B5EF4-FFF2-40B4-BE49-F238E27FC236}">
                <a16:creationId xmlns:a16="http://schemas.microsoft.com/office/drawing/2014/main" id="{85FBBFE7-FC77-3C9E-3F89-A8E6C6160207}"/>
              </a:ext>
            </a:extLst>
          </p:cNvPr>
          <p:cNvPicPr>
            <a:picLocks noChangeAspect="1"/>
          </p:cNvPicPr>
          <p:nvPr/>
        </p:nvPicPr>
        <p:blipFill>
          <a:blip r:embed="rId8"/>
          <a:stretch>
            <a:fillRect/>
          </a:stretch>
        </p:blipFill>
        <p:spPr>
          <a:xfrm>
            <a:off x="293298" y="5289149"/>
            <a:ext cx="3916768" cy="1554643"/>
          </a:xfrm>
          <a:prstGeom prst="rect">
            <a:avLst/>
          </a:prstGeom>
        </p:spPr>
      </p:pic>
      <p:sp>
        <p:nvSpPr>
          <p:cNvPr id="10" name="TextBox 9">
            <a:extLst>
              <a:ext uri="{FF2B5EF4-FFF2-40B4-BE49-F238E27FC236}">
                <a16:creationId xmlns:a16="http://schemas.microsoft.com/office/drawing/2014/main" id="{ED753DAE-428B-E8DF-6C45-FB03EC6E67BD}"/>
              </a:ext>
            </a:extLst>
          </p:cNvPr>
          <p:cNvSpPr txBox="1"/>
          <p:nvPr/>
        </p:nvSpPr>
        <p:spPr>
          <a:xfrm>
            <a:off x="5443268" y="2927229"/>
            <a:ext cx="21824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err="1">
                <a:solidFill>
                  <a:schemeClr val="accent1">
                    <a:lumMod val="50000"/>
                  </a:schemeClr>
                </a:solidFill>
                <a:latin typeface="Meiryo"/>
                <a:ea typeface="游ゴシック"/>
              </a:rPr>
              <a:t>jsp</a:t>
            </a:r>
            <a:r>
              <a:rPr lang="en-US" sz="2800" b="1">
                <a:solidFill>
                  <a:schemeClr val="accent1">
                    <a:lumMod val="50000"/>
                  </a:schemeClr>
                </a:solidFill>
                <a:latin typeface="Meiryo"/>
                <a:ea typeface="游ゴシック"/>
              </a:rPr>
              <a:t>, </a:t>
            </a:r>
            <a:r>
              <a:rPr lang="en-US" sz="2800" b="1" err="1">
                <a:solidFill>
                  <a:schemeClr val="accent1">
                    <a:lumMod val="50000"/>
                  </a:schemeClr>
                </a:solidFill>
                <a:latin typeface="Meiryo"/>
                <a:ea typeface="游ゴシック"/>
              </a:rPr>
              <a:t>js</a:t>
            </a:r>
            <a:r>
              <a:rPr lang="en-US" sz="2800" b="1">
                <a:solidFill>
                  <a:schemeClr val="accent1">
                    <a:lumMod val="50000"/>
                  </a:schemeClr>
                </a:solidFill>
                <a:latin typeface="Meiryo"/>
                <a:ea typeface="游ゴシック"/>
              </a:rPr>
              <a:t>, </a:t>
            </a:r>
            <a:r>
              <a:rPr lang="en-US" sz="2800" b="1" err="1">
                <a:solidFill>
                  <a:schemeClr val="accent1">
                    <a:lumMod val="50000"/>
                  </a:schemeClr>
                </a:solidFill>
                <a:latin typeface="Meiryo"/>
                <a:ea typeface="游ゴシック"/>
              </a:rPr>
              <a:t>css</a:t>
            </a:r>
          </a:p>
        </p:txBody>
      </p:sp>
    </p:spTree>
    <p:extLst>
      <p:ext uri="{BB962C8B-B14F-4D97-AF65-F5344CB8AC3E}">
        <p14:creationId xmlns:p14="http://schemas.microsoft.com/office/powerpoint/2010/main" val="2470584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44">
            <a:extLst>
              <a:ext uri="{FF2B5EF4-FFF2-40B4-BE49-F238E27FC236}">
                <a16:creationId xmlns:a16="http://schemas.microsoft.com/office/drawing/2014/main" id="{C7CB862F-6FD6-F32C-95D9-6324EEBCAD4E}"/>
              </a:ext>
            </a:extLst>
          </p:cNvPr>
          <p:cNvSpPr/>
          <p:nvPr/>
        </p:nvSpPr>
        <p:spPr>
          <a:xfrm>
            <a:off x="2303251" y="297611"/>
            <a:ext cx="4561277" cy="1998971"/>
          </a:xfrm>
          <a:prstGeom prst="roundRect">
            <a:avLst/>
          </a:prstGeom>
          <a:solidFill>
            <a:srgbClr val="57C3EB">
              <a:alpha val="3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3F3B02A1-0F5A-599C-644C-E3BB70116937}"/>
              </a:ext>
            </a:extLst>
          </p:cNvPr>
          <p:cNvSpPr/>
          <p:nvPr/>
        </p:nvSpPr>
        <p:spPr>
          <a:xfrm>
            <a:off x="7047780" y="302839"/>
            <a:ext cx="4730145" cy="6205785"/>
          </a:xfrm>
          <a:prstGeom prst="roundRect">
            <a:avLst/>
          </a:prstGeom>
          <a:solidFill>
            <a:srgbClr val="57C3EB">
              <a:alpha val="3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130152E-7FC9-BCDC-BA2B-FEF3DED9D855}"/>
              </a:ext>
            </a:extLst>
          </p:cNvPr>
          <p:cNvSpPr/>
          <p:nvPr/>
        </p:nvSpPr>
        <p:spPr>
          <a:xfrm>
            <a:off x="7178222" y="1134111"/>
            <a:ext cx="4456974" cy="4557616"/>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F6CB95F3-FEF8-80A0-F1D9-52A4593A067A}"/>
              </a:ext>
            </a:extLst>
          </p:cNvPr>
          <p:cNvPicPr>
            <a:picLocks noGrp="1" noChangeAspect="1"/>
          </p:cNvPicPr>
          <p:nvPr>
            <p:ph idx="1"/>
          </p:nvPr>
        </p:nvPicPr>
        <p:blipFill>
          <a:blip r:embed="rId3"/>
          <a:stretch>
            <a:fillRect/>
          </a:stretch>
        </p:blipFill>
        <p:spPr>
          <a:xfrm>
            <a:off x="9721431" y="5687455"/>
            <a:ext cx="1677479" cy="698560"/>
          </a:xfrm>
        </p:spPr>
      </p:pic>
      <p:sp>
        <p:nvSpPr>
          <p:cNvPr id="6" name="Rectangle: Rounded Corners 5">
            <a:extLst>
              <a:ext uri="{FF2B5EF4-FFF2-40B4-BE49-F238E27FC236}">
                <a16:creationId xmlns:a16="http://schemas.microsoft.com/office/drawing/2014/main" id="{5E020B10-4F4E-41B2-883B-2415904236C6}"/>
              </a:ext>
            </a:extLst>
          </p:cNvPr>
          <p:cNvSpPr/>
          <p:nvPr/>
        </p:nvSpPr>
        <p:spPr>
          <a:xfrm>
            <a:off x="175403" y="196970"/>
            <a:ext cx="11846939" cy="6441052"/>
          </a:xfrm>
          <a:prstGeom prst="roundRect">
            <a:avLst/>
          </a:prstGeom>
          <a:noFill/>
          <a:ln w="57150">
            <a:solidFill>
              <a:srgbClr val="57C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550A14A-2553-E677-951A-CD9926D7993B}"/>
              </a:ext>
            </a:extLst>
          </p:cNvPr>
          <p:cNvSpPr txBox="1"/>
          <p:nvPr/>
        </p:nvSpPr>
        <p:spPr>
          <a:xfrm>
            <a:off x="2471946" y="461171"/>
            <a:ext cx="362021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a:solidFill>
                  <a:srgbClr val="57C3EB"/>
                </a:solidFill>
                <a:latin typeface="Meiryo"/>
                <a:ea typeface="Meiryo"/>
              </a:rPr>
              <a:t>木村　優奈</a:t>
            </a:r>
          </a:p>
        </p:txBody>
      </p:sp>
      <p:sp>
        <p:nvSpPr>
          <p:cNvPr id="44" name="Rectangle: Rounded Corners 43">
            <a:extLst>
              <a:ext uri="{FF2B5EF4-FFF2-40B4-BE49-F238E27FC236}">
                <a16:creationId xmlns:a16="http://schemas.microsoft.com/office/drawing/2014/main" id="{E326EF3A-392A-CEB1-2ABC-7F37B6C3F445}"/>
              </a:ext>
            </a:extLst>
          </p:cNvPr>
          <p:cNvSpPr/>
          <p:nvPr/>
        </p:nvSpPr>
        <p:spPr>
          <a:xfrm>
            <a:off x="7997731" y="472753"/>
            <a:ext cx="3076749" cy="503201"/>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D1F6602-EBB4-3157-38FC-FD45CBA5CA31}"/>
              </a:ext>
            </a:extLst>
          </p:cNvPr>
          <p:cNvSpPr txBox="1"/>
          <p:nvPr/>
        </p:nvSpPr>
        <p:spPr>
          <a:xfrm>
            <a:off x="8373489" y="477543"/>
            <a:ext cx="218797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400" b="1" err="1">
                <a:solidFill>
                  <a:srgbClr val="FF9021"/>
                </a:solidFill>
                <a:latin typeface="Meiryo"/>
                <a:ea typeface="Meiryo"/>
              </a:rPr>
              <a:t>身についた力</a:t>
            </a:r>
            <a:br>
              <a:rPr lang="en-US" altLang="ja-JP" sz="2000">
                <a:latin typeface="Meiryo"/>
                <a:ea typeface="+mn-lt"/>
                <a:cs typeface="+mn-lt"/>
              </a:rPr>
            </a:br>
            <a:endParaRPr lang="ja-JP" altLang="en-US" sz="2000">
              <a:latin typeface="Meiryo"/>
              <a:ea typeface="Meiryo"/>
            </a:endParaRPr>
          </a:p>
        </p:txBody>
      </p:sp>
      <p:sp>
        <p:nvSpPr>
          <p:cNvPr id="46" name="Rectangle: Rounded Corners 45">
            <a:extLst>
              <a:ext uri="{FF2B5EF4-FFF2-40B4-BE49-F238E27FC236}">
                <a16:creationId xmlns:a16="http://schemas.microsoft.com/office/drawing/2014/main" id="{AE0FC2BA-BAB3-A468-10E9-CBCF884D7707}"/>
              </a:ext>
            </a:extLst>
          </p:cNvPr>
          <p:cNvSpPr/>
          <p:nvPr/>
        </p:nvSpPr>
        <p:spPr>
          <a:xfrm>
            <a:off x="2418270" y="930215"/>
            <a:ext cx="4126296" cy="1250823"/>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27D2ADB-7298-60FB-61F1-EA28CE8C55EB}"/>
              </a:ext>
            </a:extLst>
          </p:cNvPr>
          <p:cNvSpPr txBox="1"/>
          <p:nvPr/>
        </p:nvSpPr>
        <p:spPr>
          <a:xfrm>
            <a:off x="2471947" y="1070498"/>
            <a:ext cx="36202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b="1">
                <a:solidFill>
                  <a:schemeClr val="tx1">
                    <a:lumMod val="65000"/>
                    <a:lumOff val="35000"/>
                  </a:schemeClr>
                </a:solidFill>
                <a:latin typeface="Meiryo"/>
                <a:ea typeface="Meiryo"/>
              </a:rPr>
              <a:t>担当：DB</a:t>
            </a:r>
            <a:endParaRPr lang="en-US" sz="2400" b="1">
              <a:solidFill>
                <a:schemeClr val="tx1">
                  <a:lumMod val="65000"/>
                  <a:lumOff val="35000"/>
                </a:schemeClr>
              </a:solidFill>
              <a:latin typeface="Meiryo"/>
              <a:ea typeface="Meiryo"/>
            </a:endParaRPr>
          </a:p>
        </p:txBody>
      </p:sp>
      <p:sp>
        <p:nvSpPr>
          <p:cNvPr id="47" name="TextBox 46">
            <a:extLst>
              <a:ext uri="{FF2B5EF4-FFF2-40B4-BE49-F238E27FC236}">
                <a16:creationId xmlns:a16="http://schemas.microsoft.com/office/drawing/2014/main" id="{12807E00-14EC-B032-8A08-B9F012287546}"/>
              </a:ext>
            </a:extLst>
          </p:cNvPr>
          <p:cNvSpPr txBox="1"/>
          <p:nvPr/>
        </p:nvSpPr>
        <p:spPr>
          <a:xfrm>
            <a:off x="2467155" y="153262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chemeClr val="tx1">
                    <a:lumMod val="85000"/>
                    <a:lumOff val="15000"/>
                  </a:schemeClr>
                </a:solidFill>
                <a:latin typeface="Meiryo"/>
                <a:ea typeface="Meiryo"/>
              </a:rPr>
              <a:t>・テーブル設計</a:t>
            </a:r>
          </a:p>
          <a:p>
            <a:r>
              <a:rPr lang="ja-JP" altLang="en-US">
                <a:solidFill>
                  <a:schemeClr val="tx1">
                    <a:lumMod val="85000"/>
                    <a:lumOff val="15000"/>
                  </a:schemeClr>
                </a:solidFill>
                <a:latin typeface="Meiryo"/>
                <a:ea typeface="Meiryo"/>
              </a:rPr>
              <a:t>・データ作成</a:t>
            </a:r>
          </a:p>
        </p:txBody>
      </p:sp>
      <p:sp>
        <p:nvSpPr>
          <p:cNvPr id="48" name="Rectangle: Rounded Corners 47">
            <a:extLst>
              <a:ext uri="{FF2B5EF4-FFF2-40B4-BE49-F238E27FC236}">
                <a16:creationId xmlns:a16="http://schemas.microsoft.com/office/drawing/2014/main" id="{48D88081-047B-CBEC-7A81-182245372290}"/>
              </a:ext>
            </a:extLst>
          </p:cNvPr>
          <p:cNvSpPr/>
          <p:nvPr/>
        </p:nvSpPr>
        <p:spPr>
          <a:xfrm>
            <a:off x="419816" y="2454214"/>
            <a:ext cx="6397919" cy="1869053"/>
          </a:xfrm>
          <a:prstGeom prst="roundRect">
            <a:avLst/>
          </a:prstGeom>
          <a:solidFill>
            <a:srgbClr val="57C3EB">
              <a:alpha val="3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36E813BC-285C-CCA0-99B2-E7504F7D2BB1}"/>
              </a:ext>
            </a:extLst>
          </p:cNvPr>
          <p:cNvSpPr/>
          <p:nvPr/>
        </p:nvSpPr>
        <p:spPr>
          <a:xfrm>
            <a:off x="419815" y="4524553"/>
            <a:ext cx="6397919" cy="1782789"/>
          </a:xfrm>
          <a:prstGeom prst="roundRect">
            <a:avLst/>
          </a:prstGeom>
          <a:solidFill>
            <a:srgbClr val="57C3EB">
              <a:alpha val="3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1409C7BC-38A6-AA91-16E3-D9357F12E022}"/>
              </a:ext>
            </a:extLst>
          </p:cNvPr>
          <p:cNvSpPr/>
          <p:nvPr/>
        </p:nvSpPr>
        <p:spPr>
          <a:xfrm>
            <a:off x="577968" y="2541526"/>
            <a:ext cx="4151667" cy="566312"/>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3E0C964-438D-FB8C-B32C-9F13026992B7}"/>
              </a:ext>
            </a:extLst>
          </p:cNvPr>
          <p:cNvSpPr txBox="1"/>
          <p:nvPr/>
        </p:nvSpPr>
        <p:spPr>
          <a:xfrm>
            <a:off x="551920" y="2614686"/>
            <a:ext cx="41521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400" b="1" err="1">
                <a:solidFill>
                  <a:srgbClr val="FF9021"/>
                </a:solidFill>
                <a:latin typeface="Meiryo"/>
                <a:ea typeface="Meiryo"/>
                <a:cs typeface="+mn-lt"/>
              </a:rPr>
              <a:t>制作箇所・お気に入りの機能</a:t>
            </a:r>
          </a:p>
        </p:txBody>
      </p:sp>
      <p:sp>
        <p:nvSpPr>
          <p:cNvPr id="55" name="TextBox 54">
            <a:extLst>
              <a:ext uri="{FF2B5EF4-FFF2-40B4-BE49-F238E27FC236}">
                <a16:creationId xmlns:a16="http://schemas.microsoft.com/office/drawing/2014/main" id="{42401E40-D722-8FCD-CCFD-FCC3721AB64C}"/>
              </a:ext>
            </a:extLst>
          </p:cNvPr>
          <p:cNvSpPr txBox="1"/>
          <p:nvPr/>
        </p:nvSpPr>
        <p:spPr>
          <a:xfrm>
            <a:off x="591708" y="3173991"/>
            <a:ext cx="6037611"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sz="2800" b="1">
                <a:ea typeface="+mn-lt"/>
                <a:cs typeface="+mn-lt"/>
              </a:rPr>
              <a:t>アラート機能</a:t>
            </a:r>
            <a:r>
              <a:rPr lang="ja-JP" sz="2400">
                <a:ea typeface="+mn-lt"/>
                <a:cs typeface="+mn-lt"/>
              </a:rPr>
              <a:t>：入力内容から計算し、メッセージを表示する</a:t>
            </a:r>
            <a:endParaRPr lang="en-US" altLang="ja-JP" sz="2400">
              <a:ea typeface="游ゴシック"/>
            </a:endParaRPr>
          </a:p>
        </p:txBody>
      </p:sp>
      <p:sp>
        <p:nvSpPr>
          <p:cNvPr id="56" name="TextBox 55">
            <a:extLst>
              <a:ext uri="{FF2B5EF4-FFF2-40B4-BE49-F238E27FC236}">
                <a16:creationId xmlns:a16="http://schemas.microsoft.com/office/drawing/2014/main" id="{B873C0ED-52FC-E123-CA29-2C1DBD8C51C1}"/>
              </a:ext>
            </a:extLst>
          </p:cNvPr>
          <p:cNvSpPr txBox="1"/>
          <p:nvPr/>
        </p:nvSpPr>
        <p:spPr>
          <a:xfrm>
            <a:off x="721105" y="5326851"/>
            <a:ext cx="566180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sz="2400" b="1">
                <a:ea typeface="+mn-lt"/>
                <a:cs typeface="+mn-lt"/>
              </a:rPr>
              <a:t>「とりあえずやってみよう」</a:t>
            </a:r>
            <a:r>
              <a:rPr lang="ja-JP" sz="2400">
                <a:ea typeface="+mn-lt"/>
                <a:cs typeface="+mn-lt"/>
              </a:rPr>
              <a:t>が言えるようになった</a:t>
            </a:r>
            <a:endParaRPr lang="en-US" altLang="ja-JP" sz="2400">
              <a:ea typeface="游ゴシック"/>
            </a:endParaRPr>
          </a:p>
        </p:txBody>
      </p:sp>
      <p:pic>
        <p:nvPicPr>
          <p:cNvPr id="58" name="Picture 7">
            <a:extLst>
              <a:ext uri="{FF2B5EF4-FFF2-40B4-BE49-F238E27FC236}">
                <a16:creationId xmlns:a16="http://schemas.microsoft.com/office/drawing/2014/main" id="{0B9BEE8E-E09F-CFDD-8C4A-FC6E84532C71}"/>
              </a:ext>
            </a:extLst>
          </p:cNvPr>
          <p:cNvPicPr>
            <a:picLocks noChangeAspect="1"/>
          </p:cNvPicPr>
          <p:nvPr/>
        </p:nvPicPr>
        <p:blipFill>
          <a:blip r:embed="rId4"/>
          <a:stretch>
            <a:fillRect/>
          </a:stretch>
        </p:blipFill>
        <p:spPr>
          <a:xfrm>
            <a:off x="266215" y="264772"/>
            <a:ext cx="2075956" cy="2075956"/>
          </a:xfrm>
          <a:prstGeom prst="rect">
            <a:avLst/>
          </a:prstGeom>
        </p:spPr>
      </p:pic>
      <p:sp>
        <p:nvSpPr>
          <p:cNvPr id="57" name="TextBox 56">
            <a:extLst>
              <a:ext uri="{FF2B5EF4-FFF2-40B4-BE49-F238E27FC236}">
                <a16:creationId xmlns:a16="http://schemas.microsoft.com/office/drawing/2014/main" id="{94B02B7C-A7B4-185B-D519-1B098FE07C85}"/>
              </a:ext>
            </a:extLst>
          </p:cNvPr>
          <p:cNvSpPr txBox="1"/>
          <p:nvPr/>
        </p:nvSpPr>
        <p:spPr>
          <a:xfrm>
            <a:off x="7329033" y="4468587"/>
            <a:ext cx="52348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a:solidFill>
                  <a:schemeClr val="tx1">
                    <a:lumMod val="75000"/>
                    <a:lumOff val="25000"/>
                  </a:schemeClr>
                </a:solidFill>
                <a:latin typeface="Meiryo"/>
                <a:ea typeface="Meiryo"/>
              </a:rPr>
              <a:t>５. プログラミング的思考力</a:t>
            </a:r>
            <a:endParaRPr lang="en-US" sz="2400" b="1">
              <a:solidFill>
                <a:schemeClr val="tx1">
                  <a:lumMod val="75000"/>
                  <a:lumOff val="25000"/>
                </a:schemeClr>
              </a:solidFill>
              <a:latin typeface="Meiryo"/>
              <a:ea typeface="Meiryo"/>
            </a:endParaRPr>
          </a:p>
        </p:txBody>
      </p:sp>
      <p:grpSp>
        <p:nvGrpSpPr>
          <p:cNvPr id="88" name="Group 87">
            <a:extLst>
              <a:ext uri="{FF2B5EF4-FFF2-40B4-BE49-F238E27FC236}">
                <a16:creationId xmlns:a16="http://schemas.microsoft.com/office/drawing/2014/main" id="{38420B8A-CFEE-77E3-F3D0-C78EA6A97D2D}"/>
              </a:ext>
            </a:extLst>
          </p:cNvPr>
          <p:cNvGrpSpPr/>
          <p:nvPr/>
        </p:nvGrpSpPr>
        <p:grpSpPr>
          <a:xfrm>
            <a:off x="7372164" y="1291194"/>
            <a:ext cx="4688484" cy="3043186"/>
            <a:chOff x="7400919" y="1176175"/>
            <a:chExt cx="5234822" cy="3546396"/>
          </a:xfrm>
        </p:grpSpPr>
        <p:grpSp>
          <p:nvGrpSpPr>
            <p:cNvPr id="60" name="Group 59">
              <a:extLst>
                <a:ext uri="{FF2B5EF4-FFF2-40B4-BE49-F238E27FC236}">
                  <a16:creationId xmlns:a16="http://schemas.microsoft.com/office/drawing/2014/main" id="{13698E9E-7083-A8ED-CB81-D1D8681C3421}"/>
                </a:ext>
              </a:extLst>
            </p:cNvPr>
            <p:cNvGrpSpPr/>
            <p:nvPr/>
          </p:nvGrpSpPr>
          <p:grpSpPr>
            <a:xfrm>
              <a:off x="7477819" y="1536175"/>
              <a:ext cx="2313776" cy="1373822"/>
              <a:chOff x="707185" y="3086638"/>
              <a:chExt cx="2558190" cy="1626470"/>
            </a:xfrm>
          </p:grpSpPr>
          <p:pic>
            <p:nvPicPr>
              <p:cNvPr id="83" name="Picture 12">
                <a:extLst>
                  <a:ext uri="{FF2B5EF4-FFF2-40B4-BE49-F238E27FC236}">
                    <a16:creationId xmlns:a16="http://schemas.microsoft.com/office/drawing/2014/main" id="{D0569525-01A9-416D-96D5-6595910CFBEB}"/>
                  </a:ext>
                </a:extLst>
              </p:cNvPr>
              <p:cNvPicPr>
                <a:picLocks noChangeAspect="1"/>
              </p:cNvPicPr>
              <p:nvPr/>
            </p:nvPicPr>
            <p:blipFill>
              <a:blip r:embed="rId5"/>
              <a:stretch>
                <a:fillRect/>
              </a:stretch>
            </p:blipFill>
            <p:spPr>
              <a:xfrm>
                <a:off x="1739350" y="4172485"/>
                <a:ext cx="526409" cy="540623"/>
              </a:xfrm>
              <a:prstGeom prst="rect">
                <a:avLst/>
              </a:prstGeom>
            </p:spPr>
          </p:pic>
          <p:pic>
            <p:nvPicPr>
              <p:cNvPr id="84" name="Picture 17">
                <a:extLst>
                  <a:ext uri="{FF2B5EF4-FFF2-40B4-BE49-F238E27FC236}">
                    <a16:creationId xmlns:a16="http://schemas.microsoft.com/office/drawing/2014/main" id="{93E8FABF-CB9E-9947-AF34-9C074A19286C}"/>
                  </a:ext>
                </a:extLst>
              </p:cNvPr>
              <p:cNvPicPr>
                <a:picLocks noChangeAspect="1"/>
              </p:cNvPicPr>
              <p:nvPr/>
            </p:nvPicPr>
            <p:blipFill>
              <a:blip r:embed="rId6"/>
              <a:stretch>
                <a:fillRect/>
              </a:stretch>
            </p:blipFill>
            <p:spPr>
              <a:xfrm>
                <a:off x="707185" y="3086640"/>
                <a:ext cx="569704" cy="555328"/>
              </a:xfrm>
              <a:prstGeom prst="rect">
                <a:avLst/>
              </a:prstGeom>
            </p:spPr>
          </p:pic>
          <p:pic>
            <p:nvPicPr>
              <p:cNvPr id="85" name="Picture 17">
                <a:extLst>
                  <a:ext uri="{FF2B5EF4-FFF2-40B4-BE49-F238E27FC236}">
                    <a16:creationId xmlns:a16="http://schemas.microsoft.com/office/drawing/2014/main" id="{D0EBF9A3-5737-884F-F911-C10EF282FB11}"/>
                  </a:ext>
                </a:extLst>
              </p:cNvPr>
              <p:cNvPicPr>
                <a:picLocks noChangeAspect="1"/>
              </p:cNvPicPr>
              <p:nvPr/>
            </p:nvPicPr>
            <p:blipFill>
              <a:blip r:embed="rId6"/>
              <a:stretch>
                <a:fillRect/>
              </a:stretch>
            </p:blipFill>
            <p:spPr>
              <a:xfrm>
                <a:off x="1210391" y="3086639"/>
                <a:ext cx="569704" cy="555328"/>
              </a:xfrm>
              <a:prstGeom prst="rect">
                <a:avLst/>
              </a:prstGeom>
            </p:spPr>
          </p:pic>
          <p:pic>
            <p:nvPicPr>
              <p:cNvPr id="86" name="Picture 17">
                <a:extLst>
                  <a:ext uri="{FF2B5EF4-FFF2-40B4-BE49-F238E27FC236}">
                    <a16:creationId xmlns:a16="http://schemas.microsoft.com/office/drawing/2014/main" id="{41EE3BDB-1433-06D9-2D15-4FDF42DFDE3E}"/>
                  </a:ext>
                </a:extLst>
              </p:cNvPr>
              <p:cNvPicPr>
                <a:picLocks noChangeAspect="1"/>
              </p:cNvPicPr>
              <p:nvPr/>
            </p:nvPicPr>
            <p:blipFill>
              <a:blip r:embed="rId6"/>
              <a:stretch>
                <a:fillRect/>
              </a:stretch>
            </p:blipFill>
            <p:spPr>
              <a:xfrm>
                <a:off x="1713598" y="3086638"/>
                <a:ext cx="569704" cy="555328"/>
              </a:xfrm>
              <a:prstGeom prst="rect">
                <a:avLst/>
              </a:prstGeom>
            </p:spPr>
          </p:pic>
          <p:pic>
            <p:nvPicPr>
              <p:cNvPr id="87" name="Picture 12">
                <a:extLst>
                  <a:ext uri="{FF2B5EF4-FFF2-40B4-BE49-F238E27FC236}">
                    <a16:creationId xmlns:a16="http://schemas.microsoft.com/office/drawing/2014/main" id="{26C2220A-8158-152C-C852-6565C1A2A8EC}"/>
                  </a:ext>
                </a:extLst>
              </p:cNvPr>
              <p:cNvPicPr>
                <a:picLocks noChangeAspect="1"/>
              </p:cNvPicPr>
              <p:nvPr/>
            </p:nvPicPr>
            <p:blipFill>
              <a:blip r:embed="rId5"/>
              <a:stretch>
                <a:fillRect/>
              </a:stretch>
            </p:blipFill>
            <p:spPr>
              <a:xfrm>
                <a:off x="2738966" y="3101341"/>
                <a:ext cx="526409" cy="540623"/>
              </a:xfrm>
              <a:prstGeom prst="rect">
                <a:avLst/>
              </a:prstGeom>
            </p:spPr>
          </p:pic>
        </p:grpSp>
        <p:sp>
          <p:nvSpPr>
            <p:cNvPr id="61" name="TextBox 60">
              <a:extLst>
                <a:ext uri="{FF2B5EF4-FFF2-40B4-BE49-F238E27FC236}">
                  <a16:creationId xmlns:a16="http://schemas.microsoft.com/office/drawing/2014/main" id="{42B85401-3B41-FE34-0D69-9662EE7F0825}"/>
                </a:ext>
              </a:extLst>
            </p:cNvPr>
            <p:cNvSpPr txBox="1"/>
            <p:nvPr/>
          </p:nvSpPr>
          <p:spPr>
            <a:xfrm>
              <a:off x="7400922" y="1176175"/>
              <a:ext cx="52348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b="1">
                  <a:solidFill>
                    <a:schemeClr val="tx1">
                      <a:lumMod val="75000"/>
                      <a:lumOff val="25000"/>
                    </a:schemeClr>
                  </a:solidFill>
                  <a:latin typeface="Meiryo"/>
                  <a:ea typeface="Meiryo"/>
                </a:rPr>
                <a:t>１. </a:t>
              </a:r>
              <a:r>
                <a:rPr lang="en-US" b="1">
                  <a:solidFill>
                    <a:schemeClr val="tx1">
                      <a:lumMod val="75000"/>
                      <a:lumOff val="25000"/>
                    </a:schemeClr>
                  </a:solidFill>
                  <a:latin typeface="Meiryo"/>
                  <a:ea typeface="Meiryo"/>
                </a:rPr>
                <a:t>java</a:t>
              </a:r>
              <a:r>
                <a:rPr lang="ja-JP" altLang="en-US" b="1">
                  <a:solidFill>
                    <a:schemeClr val="tx1">
                      <a:lumMod val="75000"/>
                      <a:lumOff val="25000"/>
                    </a:schemeClr>
                  </a:solidFill>
                  <a:latin typeface="Meiryo"/>
                  <a:ea typeface="Meiryo"/>
                </a:rPr>
                <a:t>の基礎力（変数、メソッド等）</a:t>
              </a:r>
            </a:p>
          </p:txBody>
        </p:sp>
        <p:sp>
          <p:nvSpPr>
            <p:cNvPr id="62" name="TextBox 61">
              <a:extLst>
                <a:ext uri="{FF2B5EF4-FFF2-40B4-BE49-F238E27FC236}">
                  <a16:creationId xmlns:a16="http://schemas.microsoft.com/office/drawing/2014/main" id="{B97722AC-3A51-37D1-1768-5B60D29C07CE}"/>
                </a:ext>
              </a:extLst>
            </p:cNvPr>
            <p:cNvSpPr txBox="1"/>
            <p:nvPr/>
          </p:nvSpPr>
          <p:spPr>
            <a:xfrm>
              <a:off x="7400921" y="2081947"/>
              <a:ext cx="52348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b="1">
                  <a:solidFill>
                    <a:schemeClr val="tx1">
                      <a:lumMod val="75000"/>
                      <a:lumOff val="25000"/>
                    </a:schemeClr>
                  </a:solidFill>
                  <a:latin typeface="Meiryo"/>
                  <a:ea typeface="Meiryo"/>
                </a:rPr>
                <a:t>２. 自分で調べる能力</a:t>
              </a:r>
            </a:p>
          </p:txBody>
        </p:sp>
        <p:grpSp>
          <p:nvGrpSpPr>
            <p:cNvPr id="63" name="Group 62">
              <a:extLst>
                <a:ext uri="{FF2B5EF4-FFF2-40B4-BE49-F238E27FC236}">
                  <a16:creationId xmlns:a16="http://schemas.microsoft.com/office/drawing/2014/main" id="{82D8814D-47B6-2EC5-5291-225C9C9D3E88}"/>
                </a:ext>
              </a:extLst>
            </p:cNvPr>
            <p:cNvGrpSpPr/>
            <p:nvPr/>
          </p:nvGrpSpPr>
          <p:grpSpPr>
            <a:xfrm>
              <a:off x="7477818" y="2441954"/>
              <a:ext cx="2313776" cy="469068"/>
              <a:chOff x="707185" y="3086639"/>
              <a:chExt cx="2558190" cy="555329"/>
            </a:xfrm>
          </p:grpSpPr>
          <p:pic>
            <p:nvPicPr>
              <p:cNvPr id="78" name="Picture 77">
                <a:extLst>
                  <a:ext uri="{FF2B5EF4-FFF2-40B4-BE49-F238E27FC236}">
                    <a16:creationId xmlns:a16="http://schemas.microsoft.com/office/drawing/2014/main" id="{FA0E1884-5287-E0C7-C5F0-B511012F60A6}"/>
                  </a:ext>
                </a:extLst>
              </p:cNvPr>
              <p:cNvPicPr>
                <a:picLocks noChangeAspect="1"/>
              </p:cNvPicPr>
              <p:nvPr/>
            </p:nvPicPr>
            <p:blipFill>
              <a:blip r:embed="rId5"/>
              <a:stretch>
                <a:fillRect/>
              </a:stretch>
            </p:blipFill>
            <p:spPr>
              <a:xfrm>
                <a:off x="2254057" y="3101342"/>
                <a:ext cx="526409" cy="540623"/>
              </a:xfrm>
              <a:prstGeom prst="rect">
                <a:avLst/>
              </a:prstGeom>
            </p:spPr>
          </p:pic>
          <p:pic>
            <p:nvPicPr>
              <p:cNvPr id="79" name="Picture 17">
                <a:extLst>
                  <a:ext uri="{FF2B5EF4-FFF2-40B4-BE49-F238E27FC236}">
                    <a16:creationId xmlns:a16="http://schemas.microsoft.com/office/drawing/2014/main" id="{F60A8AFE-708F-48C2-3283-2277D438C5DC}"/>
                  </a:ext>
                </a:extLst>
              </p:cNvPr>
              <p:cNvPicPr>
                <a:picLocks noChangeAspect="1"/>
              </p:cNvPicPr>
              <p:nvPr/>
            </p:nvPicPr>
            <p:blipFill>
              <a:blip r:embed="rId6"/>
              <a:stretch>
                <a:fillRect/>
              </a:stretch>
            </p:blipFill>
            <p:spPr>
              <a:xfrm>
                <a:off x="707185" y="3086640"/>
                <a:ext cx="569704" cy="555328"/>
              </a:xfrm>
              <a:prstGeom prst="rect">
                <a:avLst/>
              </a:prstGeom>
            </p:spPr>
          </p:pic>
          <p:pic>
            <p:nvPicPr>
              <p:cNvPr id="80" name="Picture 17">
                <a:extLst>
                  <a:ext uri="{FF2B5EF4-FFF2-40B4-BE49-F238E27FC236}">
                    <a16:creationId xmlns:a16="http://schemas.microsoft.com/office/drawing/2014/main" id="{DDD895D1-E22C-436A-EE80-312EC7BF16DA}"/>
                  </a:ext>
                </a:extLst>
              </p:cNvPr>
              <p:cNvPicPr>
                <a:picLocks noChangeAspect="1"/>
              </p:cNvPicPr>
              <p:nvPr/>
            </p:nvPicPr>
            <p:blipFill>
              <a:blip r:embed="rId6"/>
              <a:stretch>
                <a:fillRect/>
              </a:stretch>
            </p:blipFill>
            <p:spPr>
              <a:xfrm>
                <a:off x="1210391" y="3086639"/>
                <a:ext cx="569704" cy="555328"/>
              </a:xfrm>
              <a:prstGeom prst="rect">
                <a:avLst/>
              </a:prstGeom>
            </p:spPr>
          </p:pic>
          <p:pic>
            <p:nvPicPr>
              <p:cNvPr id="82" name="Picture 12">
                <a:extLst>
                  <a:ext uri="{FF2B5EF4-FFF2-40B4-BE49-F238E27FC236}">
                    <a16:creationId xmlns:a16="http://schemas.microsoft.com/office/drawing/2014/main" id="{0DC68307-7814-CBDA-7516-7EE85E633DBF}"/>
                  </a:ext>
                </a:extLst>
              </p:cNvPr>
              <p:cNvPicPr>
                <a:picLocks noChangeAspect="1"/>
              </p:cNvPicPr>
              <p:nvPr/>
            </p:nvPicPr>
            <p:blipFill>
              <a:blip r:embed="rId5"/>
              <a:stretch>
                <a:fillRect/>
              </a:stretch>
            </p:blipFill>
            <p:spPr>
              <a:xfrm>
                <a:off x="2738966" y="3101341"/>
                <a:ext cx="526409" cy="540623"/>
              </a:xfrm>
              <a:prstGeom prst="rect">
                <a:avLst/>
              </a:prstGeom>
            </p:spPr>
          </p:pic>
        </p:grpSp>
        <p:sp>
          <p:nvSpPr>
            <p:cNvPr id="64" name="TextBox 63">
              <a:extLst>
                <a:ext uri="{FF2B5EF4-FFF2-40B4-BE49-F238E27FC236}">
                  <a16:creationId xmlns:a16="http://schemas.microsoft.com/office/drawing/2014/main" id="{C3D58189-08C8-484D-375D-BC08174635AA}"/>
                </a:ext>
              </a:extLst>
            </p:cNvPr>
            <p:cNvSpPr txBox="1"/>
            <p:nvPr/>
          </p:nvSpPr>
          <p:spPr>
            <a:xfrm>
              <a:off x="7400919" y="2987718"/>
              <a:ext cx="5234819" cy="4304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b="1">
                  <a:solidFill>
                    <a:schemeClr val="tx1">
                      <a:lumMod val="75000"/>
                      <a:lumOff val="25000"/>
                    </a:schemeClr>
                  </a:solidFill>
                  <a:latin typeface="Meiryo"/>
                  <a:ea typeface="Meiryo"/>
                </a:rPr>
                <a:t>３. 聞き方（理解したうえでの聞き方）</a:t>
              </a:r>
            </a:p>
          </p:txBody>
        </p:sp>
        <p:grpSp>
          <p:nvGrpSpPr>
            <p:cNvPr id="65" name="Group 64">
              <a:extLst>
                <a:ext uri="{FF2B5EF4-FFF2-40B4-BE49-F238E27FC236}">
                  <a16:creationId xmlns:a16="http://schemas.microsoft.com/office/drawing/2014/main" id="{5EE245FF-1ADE-EE0B-DB0F-143A346A51DA}"/>
                </a:ext>
              </a:extLst>
            </p:cNvPr>
            <p:cNvGrpSpPr/>
            <p:nvPr/>
          </p:nvGrpSpPr>
          <p:grpSpPr>
            <a:xfrm>
              <a:off x="7477817" y="3347727"/>
              <a:ext cx="2313776" cy="485821"/>
              <a:chOff x="707185" y="3086638"/>
              <a:chExt cx="2558190" cy="575163"/>
            </a:xfrm>
          </p:grpSpPr>
          <p:pic>
            <p:nvPicPr>
              <p:cNvPr id="73" name="Picture 72">
                <a:extLst>
                  <a:ext uri="{FF2B5EF4-FFF2-40B4-BE49-F238E27FC236}">
                    <a16:creationId xmlns:a16="http://schemas.microsoft.com/office/drawing/2014/main" id="{A71591E8-202C-DFC6-A14A-F8F23E5A4D7D}"/>
                  </a:ext>
                </a:extLst>
              </p:cNvPr>
              <p:cNvPicPr>
                <a:picLocks noChangeAspect="1"/>
              </p:cNvPicPr>
              <p:nvPr/>
            </p:nvPicPr>
            <p:blipFill>
              <a:blip r:embed="rId5"/>
              <a:stretch>
                <a:fillRect/>
              </a:stretch>
            </p:blipFill>
            <p:spPr>
              <a:xfrm>
                <a:off x="2236309" y="3121178"/>
                <a:ext cx="526409" cy="540623"/>
              </a:xfrm>
              <a:prstGeom prst="rect">
                <a:avLst/>
              </a:prstGeom>
            </p:spPr>
          </p:pic>
          <p:pic>
            <p:nvPicPr>
              <p:cNvPr id="74" name="Picture 17">
                <a:extLst>
                  <a:ext uri="{FF2B5EF4-FFF2-40B4-BE49-F238E27FC236}">
                    <a16:creationId xmlns:a16="http://schemas.microsoft.com/office/drawing/2014/main" id="{EF0E3F1D-358A-EC27-8B6C-E42F98F657D6}"/>
                  </a:ext>
                </a:extLst>
              </p:cNvPr>
              <p:cNvPicPr>
                <a:picLocks noChangeAspect="1"/>
              </p:cNvPicPr>
              <p:nvPr/>
            </p:nvPicPr>
            <p:blipFill>
              <a:blip r:embed="rId6"/>
              <a:stretch>
                <a:fillRect/>
              </a:stretch>
            </p:blipFill>
            <p:spPr>
              <a:xfrm>
                <a:off x="707185" y="3086640"/>
                <a:ext cx="569704" cy="555328"/>
              </a:xfrm>
              <a:prstGeom prst="rect">
                <a:avLst/>
              </a:prstGeom>
            </p:spPr>
          </p:pic>
          <p:pic>
            <p:nvPicPr>
              <p:cNvPr id="75" name="Picture 74">
                <a:extLst>
                  <a:ext uri="{FF2B5EF4-FFF2-40B4-BE49-F238E27FC236}">
                    <a16:creationId xmlns:a16="http://schemas.microsoft.com/office/drawing/2014/main" id="{5968B7D3-1C3E-03AE-C27C-98FCC2D22DCA}"/>
                  </a:ext>
                </a:extLst>
              </p:cNvPr>
              <p:cNvPicPr>
                <a:picLocks noChangeAspect="1"/>
              </p:cNvPicPr>
              <p:nvPr/>
            </p:nvPicPr>
            <p:blipFill>
              <a:blip r:embed="rId6"/>
              <a:stretch>
                <a:fillRect/>
              </a:stretch>
            </p:blipFill>
            <p:spPr>
              <a:xfrm>
                <a:off x="1210391" y="3086639"/>
                <a:ext cx="569704" cy="555328"/>
              </a:xfrm>
              <a:prstGeom prst="rect">
                <a:avLst/>
              </a:prstGeom>
            </p:spPr>
          </p:pic>
          <p:pic>
            <p:nvPicPr>
              <p:cNvPr id="76" name="Picture 75">
                <a:extLst>
                  <a:ext uri="{FF2B5EF4-FFF2-40B4-BE49-F238E27FC236}">
                    <a16:creationId xmlns:a16="http://schemas.microsoft.com/office/drawing/2014/main" id="{0F32F601-D956-ACF0-A251-528DB4CAA4F7}"/>
                  </a:ext>
                </a:extLst>
              </p:cNvPr>
              <p:cNvPicPr>
                <a:picLocks noChangeAspect="1"/>
              </p:cNvPicPr>
              <p:nvPr/>
            </p:nvPicPr>
            <p:blipFill>
              <a:blip r:embed="rId6"/>
              <a:stretch>
                <a:fillRect/>
              </a:stretch>
            </p:blipFill>
            <p:spPr>
              <a:xfrm>
                <a:off x="1713598" y="3086638"/>
                <a:ext cx="569704" cy="555328"/>
              </a:xfrm>
              <a:prstGeom prst="rect">
                <a:avLst/>
              </a:prstGeom>
            </p:spPr>
          </p:pic>
          <p:pic>
            <p:nvPicPr>
              <p:cNvPr id="77" name="Picture 12">
                <a:extLst>
                  <a:ext uri="{FF2B5EF4-FFF2-40B4-BE49-F238E27FC236}">
                    <a16:creationId xmlns:a16="http://schemas.microsoft.com/office/drawing/2014/main" id="{E6F554A6-0120-D425-2935-58D3243E9D52}"/>
                  </a:ext>
                </a:extLst>
              </p:cNvPr>
              <p:cNvPicPr>
                <a:picLocks noChangeAspect="1"/>
              </p:cNvPicPr>
              <p:nvPr/>
            </p:nvPicPr>
            <p:blipFill>
              <a:blip r:embed="rId5"/>
              <a:stretch>
                <a:fillRect/>
              </a:stretch>
            </p:blipFill>
            <p:spPr>
              <a:xfrm>
                <a:off x="2738966" y="3121177"/>
                <a:ext cx="526409" cy="540623"/>
              </a:xfrm>
              <a:prstGeom prst="rect">
                <a:avLst/>
              </a:prstGeom>
            </p:spPr>
          </p:pic>
        </p:grpSp>
        <p:sp>
          <p:nvSpPr>
            <p:cNvPr id="66" name="TextBox 65">
              <a:extLst>
                <a:ext uri="{FF2B5EF4-FFF2-40B4-BE49-F238E27FC236}">
                  <a16:creationId xmlns:a16="http://schemas.microsoft.com/office/drawing/2014/main" id="{88AC6497-178E-C152-3536-D3645F0C1D3B}"/>
                </a:ext>
              </a:extLst>
            </p:cNvPr>
            <p:cNvSpPr txBox="1"/>
            <p:nvPr/>
          </p:nvSpPr>
          <p:spPr>
            <a:xfrm>
              <a:off x="7400919" y="3893492"/>
              <a:ext cx="52348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b="1">
                  <a:solidFill>
                    <a:schemeClr val="tx1">
                      <a:lumMod val="75000"/>
                      <a:lumOff val="25000"/>
                    </a:schemeClr>
                  </a:solidFill>
                  <a:latin typeface="Meiryo"/>
                  <a:ea typeface="Meiryo"/>
                </a:rPr>
                <a:t>４. 能動力（自分から行動できるか）</a:t>
              </a:r>
              <a:endParaRPr lang="ja-JP">
                <a:solidFill>
                  <a:schemeClr val="tx1">
                    <a:lumMod val="75000"/>
                    <a:lumOff val="25000"/>
                  </a:schemeClr>
                </a:solidFill>
                <a:ea typeface="游ゴシック"/>
              </a:endParaRPr>
            </a:p>
          </p:txBody>
        </p:sp>
        <p:grpSp>
          <p:nvGrpSpPr>
            <p:cNvPr id="67" name="Group 66">
              <a:extLst>
                <a:ext uri="{FF2B5EF4-FFF2-40B4-BE49-F238E27FC236}">
                  <a16:creationId xmlns:a16="http://schemas.microsoft.com/office/drawing/2014/main" id="{E87169AD-7F09-AD9D-D758-C945A7091B82}"/>
                </a:ext>
              </a:extLst>
            </p:cNvPr>
            <p:cNvGrpSpPr/>
            <p:nvPr/>
          </p:nvGrpSpPr>
          <p:grpSpPr>
            <a:xfrm>
              <a:off x="7477816" y="4253502"/>
              <a:ext cx="2313776" cy="469069"/>
              <a:chOff x="707185" y="3086638"/>
              <a:chExt cx="2558190" cy="555330"/>
            </a:xfrm>
          </p:grpSpPr>
          <p:pic>
            <p:nvPicPr>
              <p:cNvPr id="68" name="Picture 67">
                <a:extLst>
                  <a:ext uri="{FF2B5EF4-FFF2-40B4-BE49-F238E27FC236}">
                    <a16:creationId xmlns:a16="http://schemas.microsoft.com/office/drawing/2014/main" id="{E671931D-566D-D66B-AA1E-445618BF90E8}"/>
                  </a:ext>
                </a:extLst>
              </p:cNvPr>
              <p:cNvPicPr>
                <a:picLocks noChangeAspect="1"/>
              </p:cNvPicPr>
              <p:nvPr/>
            </p:nvPicPr>
            <p:blipFill>
              <a:blip r:embed="rId5"/>
              <a:stretch>
                <a:fillRect/>
              </a:stretch>
            </p:blipFill>
            <p:spPr>
              <a:xfrm>
                <a:off x="2254057" y="3101342"/>
                <a:ext cx="526409" cy="540623"/>
              </a:xfrm>
              <a:prstGeom prst="rect">
                <a:avLst/>
              </a:prstGeom>
            </p:spPr>
          </p:pic>
          <p:pic>
            <p:nvPicPr>
              <p:cNvPr id="69" name="Picture 17">
                <a:extLst>
                  <a:ext uri="{FF2B5EF4-FFF2-40B4-BE49-F238E27FC236}">
                    <a16:creationId xmlns:a16="http://schemas.microsoft.com/office/drawing/2014/main" id="{FF164CA5-E0A7-B164-4669-3E0A69CD15D5}"/>
                  </a:ext>
                </a:extLst>
              </p:cNvPr>
              <p:cNvPicPr>
                <a:picLocks noChangeAspect="1"/>
              </p:cNvPicPr>
              <p:nvPr/>
            </p:nvPicPr>
            <p:blipFill>
              <a:blip r:embed="rId6"/>
              <a:stretch>
                <a:fillRect/>
              </a:stretch>
            </p:blipFill>
            <p:spPr>
              <a:xfrm>
                <a:off x="707185" y="3086640"/>
                <a:ext cx="569704" cy="555328"/>
              </a:xfrm>
              <a:prstGeom prst="rect">
                <a:avLst/>
              </a:prstGeom>
            </p:spPr>
          </p:pic>
          <p:pic>
            <p:nvPicPr>
              <p:cNvPr id="70" name="Picture 17">
                <a:extLst>
                  <a:ext uri="{FF2B5EF4-FFF2-40B4-BE49-F238E27FC236}">
                    <a16:creationId xmlns:a16="http://schemas.microsoft.com/office/drawing/2014/main" id="{039E7C5C-B27C-D069-524C-7C426C335EA7}"/>
                  </a:ext>
                </a:extLst>
              </p:cNvPr>
              <p:cNvPicPr>
                <a:picLocks noChangeAspect="1"/>
              </p:cNvPicPr>
              <p:nvPr/>
            </p:nvPicPr>
            <p:blipFill>
              <a:blip r:embed="rId6"/>
              <a:stretch>
                <a:fillRect/>
              </a:stretch>
            </p:blipFill>
            <p:spPr>
              <a:xfrm>
                <a:off x="1210391" y="3086639"/>
                <a:ext cx="569704" cy="555328"/>
              </a:xfrm>
              <a:prstGeom prst="rect">
                <a:avLst/>
              </a:prstGeom>
            </p:spPr>
          </p:pic>
          <p:pic>
            <p:nvPicPr>
              <p:cNvPr id="71" name="Picture 70">
                <a:extLst>
                  <a:ext uri="{FF2B5EF4-FFF2-40B4-BE49-F238E27FC236}">
                    <a16:creationId xmlns:a16="http://schemas.microsoft.com/office/drawing/2014/main" id="{3DD1DE67-8507-374F-8E97-3B4BD2D88F23}"/>
                  </a:ext>
                </a:extLst>
              </p:cNvPr>
              <p:cNvPicPr>
                <a:picLocks noChangeAspect="1"/>
              </p:cNvPicPr>
              <p:nvPr/>
            </p:nvPicPr>
            <p:blipFill>
              <a:blip r:embed="rId6"/>
              <a:stretch>
                <a:fillRect/>
              </a:stretch>
            </p:blipFill>
            <p:spPr>
              <a:xfrm>
                <a:off x="1713598" y="3086638"/>
                <a:ext cx="569704" cy="555328"/>
              </a:xfrm>
              <a:prstGeom prst="rect">
                <a:avLst/>
              </a:prstGeom>
            </p:spPr>
          </p:pic>
          <p:pic>
            <p:nvPicPr>
              <p:cNvPr id="72" name="Picture 12">
                <a:extLst>
                  <a:ext uri="{FF2B5EF4-FFF2-40B4-BE49-F238E27FC236}">
                    <a16:creationId xmlns:a16="http://schemas.microsoft.com/office/drawing/2014/main" id="{7B04B053-4D29-ED0A-31FE-873C20BF86E5}"/>
                  </a:ext>
                </a:extLst>
              </p:cNvPr>
              <p:cNvPicPr>
                <a:picLocks noChangeAspect="1"/>
              </p:cNvPicPr>
              <p:nvPr/>
            </p:nvPicPr>
            <p:blipFill>
              <a:blip r:embed="rId5"/>
              <a:stretch>
                <a:fillRect/>
              </a:stretch>
            </p:blipFill>
            <p:spPr>
              <a:xfrm>
                <a:off x="2738966" y="3101341"/>
                <a:ext cx="526409" cy="540623"/>
              </a:xfrm>
              <a:prstGeom prst="rect">
                <a:avLst/>
              </a:prstGeom>
            </p:spPr>
          </p:pic>
        </p:grpSp>
      </p:grpSp>
      <p:grpSp>
        <p:nvGrpSpPr>
          <p:cNvPr id="95" name="Group 94">
            <a:extLst>
              <a:ext uri="{FF2B5EF4-FFF2-40B4-BE49-F238E27FC236}">
                <a16:creationId xmlns:a16="http://schemas.microsoft.com/office/drawing/2014/main" id="{9DA73034-80B3-A552-BF27-290EACC63FE9}"/>
              </a:ext>
            </a:extLst>
          </p:cNvPr>
          <p:cNvGrpSpPr/>
          <p:nvPr/>
        </p:nvGrpSpPr>
        <p:grpSpPr>
          <a:xfrm>
            <a:off x="7424604" y="4930732"/>
            <a:ext cx="1685546" cy="588678"/>
            <a:chOff x="7424604" y="4930732"/>
            <a:chExt cx="1685546" cy="588678"/>
          </a:xfrm>
        </p:grpSpPr>
        <p:pic>
          <p:nvPicPr>
            <p:cNvPr id="90" name="Picture 56">
              <a:extLst>
                <a:ext uri="{FF2B5EF4-FFF2-40B4-BE49-F238E27FC236}">
                  <a16:creationId xmlns:a16="http://schemas.microsoft.com/office/drawing/2014/main" id="{E218BCEB-97F9-D91F-1EFA-4F65C7333A52}"/>
                </a:ext>
              </a:extLst>
            </p:cNvPr>
            <p:cNvPicPr>
              <a:picLocks noChangeAspect="1"/>
            </p:cNvPicPr>
            <p:nvPr/>
          </p:nvPicPr>
          <p:blipFill>
            <a:blip r:embed="rId7"/>
            <a:stretch>
              <a:fillRect/>
            </a:stretch>
          </p:blipFill>
          <p:spPr>
            <a:xfrm>
              <a:off x="7424604" y="4930734"/>
              <a:ext cx="595464" cy="588676"/>
            </a:xfrm>
            <a:prstGeom prst="rect">
              <a:avLst/>
            </a:prstGeom>
          </p:spPr>
        </p:pic>
        <p:pic>
          <p:nvPicPr>
            <p:cNvPr id="92" name="Picture 56">
              <a:extLst>
                <a:ext uri="{FF2B5EF4-FFF2-40B4-BE49-F238E27FC236}">
                  <a16:creationId xmlns:a16="http://schemas.microsoft.com/office/drawing/2014/main" id="{F36D0472-75EF-091E-1DDC-5E90815A5E9B}"/>
                </a:ext>
              </a:extLst>
            </p:cNvPr>
            <p:cNvPicPr>
              <a:picLocks noChangeAspect="1"/>
            </p:cNvPicPr>
            <p:nvPr/>
          </p:nvPicPr>
          <p:blipFill>
            <a:blip r:embed="rId7"/>
            <a:stretch>
              <a:fillRect/>
            </a:stretch>
          </p:blipFill>
          <p:spPr>
            <a:xfrm>
              <a:off x="7964353" y="4930733"/>
              <a:ext cx="595464" cy="588676"/>
            </a:xfrm>
            <a:prstGeom prst="rect">
              <a:avLst/>
            </a:prstGeom>
          </p:spPr>
        </p:pic>
        <p:pic>
          <p:nvPicPr>
            <p:cNvPr id="93" name="Picture 56">
              <a:extLst>
                <a:ext uri="{FF2B5EF4-FFF2-40B4-BE49-F238E27FC236}">
                  <a16:creationId xmlns:a16="http://schemas.microsoft.com/office/drawing/2014/main" id="{A1D8F1C5-CEE3-C8CC-44BE-8602A4587850}"/>
                </a:ext>
              </a:extLst>
            </p:cNvPr>
            <p:cNvPicPr>
              <a:picLocks noChangeAspect="1"/>
            </p:cNvPicPr>
            <p:nvPr/>
          </p:nvPicPr>
          <p:blipFill>
            <a:blip r:embed="rId7"/>
            <a:stretch>
              <a:fillRect/>
            </a:stretch>
          </p:blipFill>
          <p:spPr>
            <a:xfrm>
              <a:off x="8514686" y="4930732"/>
              <a:ext cx="595464" cy="588676"/>
            </a:xfrm>
            <a:prstGeom prst="rect">
              <a:avLst/>
            </a:prstGeom>
          </p:spPr>
        </p:pic>
      </p:grpSp>
      <p:pic>
        <p:nvPicPr>
          <p:cNvPr id="3" name="Picture 17">
            <a:extLst>
              <a:ext uri="{FF2B5EF4-FFF2-40B4-BE49-F238E27FC236}">
                <a16:creationId xmlns:a16="http://schemas.microsoft.com/office/drawing/2014/main" id="{BC3864B5-7C46-6CB5-E7EE-685C3AB0A54D}"/>
              </a:ext>
            </a:extLst>
          </p:cNvPr>
          <p:cNvPicPr>
            <a:picLocks noChangeAspect="1"/>
          </p:cNvPicPr>
          <p:nvPr/>
        </p:nvPicPr>
        <p:blipFill>
          <a:blip r:embed="rId6"/>
          <a:stretch>
            <a:fillRect/>
          </a:stretch>
        </p:blipFill>
        <p:spPr>
          <a:xfrm>
            <a:off x="8667490" y="1608736"/>
            <a:ext cx="461496" cy="402509"/>
          </a:xfrm>
          <a:prstGeom prst="rect">
            <a:avLst/>
          </a:prstGeom>
        </p:spPr>
      </p:pic>
      <p:sp>
        <p:nvSpPr>
          <p:cNvPr id="5" name="Rectangle: Rounded Corners 4">
            <a:extLst>
              <a:ext uri="{FF2B5EF4-FFF2-40B4-BE49-F238E27FC236}">
                <a16:creationId xmlns:a16="http://schemas.microsoft.com/office/drawing/2014/main" id="{CE6BD778-8ED7-1EC4-52EA-17029AB5A8F4}"/>
              </a:ext>
            </a:extLst>
          </p:cNvPr>
          <p:cNvSpPr/>
          <p:nvPr/>
        </p:nvSpPr>
        <p:spPr>
          <a:xfrm>
            <a:off x="577968" y="4653951"/>
            <a:ext cx="4308609" cy="582676"/>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7AE6B37-7B6D-8A7D-A123-3C8810BBDC01}"/>
              </a:ext>
            </a:extLst>
          </p:cNvPr>
          <p:cNvSpPr txBox="1"/>
          <p:nvPr/>
        </p:nvSpPr>
        <p:spPr>
          <a:xfrm>
            <a:off x="637835" y="4775360"/>
            <a:ext cx="4545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400" b="1" err="1">
                <a:solidFill>
                  <a:srgbClr val="FF9021"/>
                </a:solidFill>
                <a:latin typeface="Meiryo"/>
                <a:ea typeface="Meiryo"/>
                <a:cs typeface="+mn-lt"/>
              </a:rPr>
              <a:t>特に自分が成長できたところ</a:t>
            </a:r>
          </a:p>
        </p:txBody>
      </p:sp>
      <p:pic>
        <p:nvPicPr>
          <p:cNvPr id="7" name="Picture 56">
            <a:extLst>
              <a:ext uri="{FF2B5EF4-FFF2-40B4-BE49-F238E27FC236}">
                <a16:creationId xmlns:a16="http://schemas.microsoft.com/office/drawing/2014/main" id="{E7981A1B-D7F3-BCAA-B66E-8D1C1CD93E43}"/>
              </a:ext>
            </a:extLst>
          </p:cNvPr>
          <p:cNvPicPr>
            <a:picLocks noChangeAspect="1"/>
          </p:cNvPicPr>
          <p:nvPr/>
        </p:nvPicPr>
        <p:blipFill>
          <a:blip r:embed="rId7"/>
          <a:stretch>
            <a:fillRect/>
          </a:stretch>
        </p:blipFill>
        <p:spPr>
          <a:xfrm>
            <a:off x="9644747" y="4968113"/>
            <a:ext cx="595464" cy="588676"/>
          </a:xfrm>
          <a:prstGeom prst="rect">
            <a:avLst/>
          </a:prstGeom>
        </p:spPr>
      </p:pic>
      <p:pic>
        <p:nvPicPr>
          <p:cNvPr id="13" name="Picture 56">
            <a:extLst>
              <a:ext uri="{FF2B5EF4-FFF2-40B4-BE49-F238E27FC236}">
                <a16:creationId xmlns:a16="http://schemas.microsoft.com/office/drawing/2014/main" id="{000D70EB-B420-874C-EE83-93154AFEF8E9}"/>
              </a:ext>
            </a:extLst>
          </p:cNvPr>
          <p:cNvPicPr>
            <a:picLocks noChangeAspect="1"/>
          </p:cNvPicPr>
          <p:nvPr/>
        </p:nvPicPr>
        <p:blipFill>
          <a:blip r:embed="rId7"/>
          <a:stretch>
            <a:fillRect/>
          </a:stretch>
        </p:blipFill>
        <p:spPr>
          <a:xfrm>
            <a:off x="9078278" y="4947985"/>
            <a:ext cx="595464" cy="588676"/>
          </a:xfrm>
          <a:prstGeom prst="rect">
            <a:avLst/>
          </a:prstGeom>
        </p:spPr>
      </p:pic>
    </p:spTree>
    <p:extLst>
      <p:ext uri="{BB962C8B-B14F-4D97-AF65-F5344CB8AC3E}">
        <p14:creationId xmlns:p14="http://schemas.microsoft.com/office/powerpoint/2010/main" val="3699412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D797998A-C664-BF1D-7C7F-F2B9EB3A180B}"/>
              </a:ext>
            </a:extLst>
          </p:cNvPr>
          <p:cNvSpPr/>
          <p:nvPr/>
        </p:nvSpPr>
        <p:spPr>
          <a:xfrm>
            <a:off x="8835701" y="183096"/>
            <a:ext cx="3081114" cy="2399478"/>
          </a:xfrm>
          <a:prstGeom prst="roundRect">
            <a:avLst/>
          </a:prstGeom>
          <a:solidFill>
            <a:schemeClr val="bg1">
              <a:lumMod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a:solidFill>
                <a:srgbClr val="262626"/>
              </a:solidFill>
              <a:ea typeface="游ゴシック"/>
            </a:endParaRPr>
          </a:p>
        </p:txBody>
      </p:sp>
      <p:sp>
        <p:nvSpPr>
          <p:cNvPr id="40" name="Rectangle: Rounded Corners 39">
            <a:extLst>
              <a:ext uri="{FF2B5EF4-FFF2-40B4-BE49-F238E27FC236}">
                <a16:creationId xmlns:a16="http://schemas.microsoft.com/office/drawing/2014/main" id="{A7E0FCE8-11E5-E73E-A533-0BA3BEBAB729}"/>
              </a:ext>
            </a:extLst>
          </p:cNvPr>
          <p:cNvSpPr/>
          <p:nvPr/>
        </p:nvSpPr>
        <p:spPr>
          <a:xfrm>
            <a:off x="8835702" y="2771025"/>
            <a:ext cx="3081115" cy="2413853"/>
          </a:xfrm>
          <a:prstGeom prst="roundRect">
            <a:avLst/>
          </a:prstGeom>
          <a:solidFill>
            <a:schemeClr val="bg1">
              <a:lumMod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a:solidFill>
                <a:srgbClr val="262626"/>
              </a:solidFill>
              <a:ea typeface="游ゴシック"/>
            </a:endParaRPr>
          </a:p>
        </p:txBody>
      </p:sp>
      <p:sp>
        <p:nvSpPr>
          <p:cNvPr id="37" name="Rectangle: Rounded Corners 36">
            <a:extLst>
              <a:ext uri="{FF2B5EF4-FFF2-40B4-BE49-F238E27FC236}">
                <a16:creationId xmlns:a16="http://schemas.microsoft.com/office/drawing/2014/main" id="{584765E6-5E66-D826-758D-B63A5EEB0C8A}"/>
              </a:ext>
            </a:extLst>
          </p:cNvPr>
          <p:cNvSpPr/>
          <p:nvPr/>
        </p:nvSpPr>
        <p:spPr>
          <a:xfrm>
            <a:off x="209286" y="2742273"/>
            <a:ext cx="8487002" cy="2428228"/>
          </a:xfrm>
          <a:prstGeom prst="roundRect">
            <a:avLst/>
          </a:prstGeom>
          <a:solidFill>
            <a:schemeClr val="bg1">
              <a:lumMod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a:solidFill>
                <a:srgbClr val="262626"/>
              </a:solidFill>
              <a:ea typeface="游ゴシック"/>
            </a:endParaRPr>
          </a:p>
        </p:txBody>
      </p:sp>
      <p:sp>
        <p:nvSpPr>
          <p:cNvPr id="36" name="Rectangle: Rounded Corners 35">
            <a:extLst>
              <a:ext uri="{FF2B5EF4-FFF2-40B4-BE49-F238E27FC236}">
                <a16:creationId xmlns:a16="http://schemas.microsoft.com/office/drawing/2014/main" id="{566653CB-386B-6CA2-8E54-15373EAC3D7A}"/>
              </a:ext>
            </a:extLst>
          </p:cNvPr>
          <p:cNvSpPr/>
          <p:nvPr/>
        </p:nvSpPr>
        <p:spPr>
          <a:xfrm>
            <a:off x="209288" y="183104"/>
            <a:ext cx="8573264" cy="2313210"/>
          </a:xfrm>
          <a:prstGeom prst="roundRect">
            <a:avLst/>
          </a:prstGeom>
          <a:solidFill>
            <a:schemeClr val="bg1">
              <a:lumMod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a:solidFill>
                <a:srgbClr val="262626"/>
              </a:solidFill>
              <a:ea typeface="游ゴシック"/>
            </a:endParaRPr>
          </a:p>
        </p:txBody>
      </p:sp>
      <p:sp>
        <p:nvSpPr>
          <p:cNvPr id="48" name="Rectangle: Rounded Corners 47">
            <a:extLst>
              <a:ext uri="{FF2B5EF4-FFF2-40B4-BE49-F238E27FC236}">
                <a16:creationId xmlns:a16="http://schemas.microsoft.com/office/drawing/2014/main" id="{48D88081-047B-CBEC-7A81-182245372290}"/>
              </a:ext>
            </a:extLst>
          </p:cNvPr>
          <p:cNvSpPr/>
          <p:nvPr/>
        </p:nvSpPr>
        <p:spPr>
          <a:xfrm>
            <a:off x="583100" y="341257"/>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Login</a:t>
            </a:r>
            <a:endParaRPr lang="en-US" altLang="ja-JP">
              <a:solidFill>
                <a:srgbClr val="262626"/>
              </a:solidFill>
            </a:endParaRPr>
          </a:p>
        </p:txBody>
      </p:sp>
      <p:sp>
        <p:nvSpPr>
          <p:cNvPr id="4" name="Rectangle: Rounded Corners 3">
            <a:extLst>
              <a:ext uri="{FF2B5EF4-FFF2-40B4-BE49-F238E27FC236}">
                <a16:creationId xmlns:a16="http://schemas.microsoft.com/office/drawing/2014/main" id="{11D0F881-2038-3B21-352E-10FFF380E5E1}"/>
              </a:ext>
            </a:extLst>
          </p:cNvPr>
          <p:cNvSpPr/>
          <p:nvPr/>
        </p:nvSpPr>
        <p:spPr>
          <a:xfrm>
            <a:off x="2538421" y="355633"/>
            <a:ext cx="1729643" cy="559174"/>
          </a:xfrm>
          <a:prstGeom prst="roundRect">
            <a:avLst/>
          </a:prstGeom>
          <a:solidFill>
            <a:schemeClr val="accent4">
              <a:lumMod val="40000"/>
              <a:lumOff val="6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Account</a:t>
            </a:r>
            <a:endParaRPr lang="ja-JP" altLang="en-US">
              <a:solidFill>
                <a:srgbClr val="262626"/>
              </a:solidFill>
              <a:latin typeface="Meiryo"/>
              <a:ea typeface="Meiryo"/>
              <a:cs typeface="+mn-lt"/>
            </a:endParaRPr>
          </a:p>
          <a:p>
            <a:pPr algn="ctr"/>
            <a:r>
              <a:rPr lang="ja-JP">
                <a:solidFill>
                  <a:srgbClr val="262626"/>
                </a:solidFill>
                <a:ea typeface="+mn-lt"/>
                <a:cs typeface="+mn-lt"/>
              </a:rPr>
              <a:t>Regist</a:t>
            </a:r>
            <a:endParaRPr lang="ja-JP" altLang="en-US">
              <a:solidFill>
                <a:srgbClr val="262626"/>
              </a:solidFill>
              <a:latin typeface="Meiryo"/>
              <a:ea typeface="Meiryo"/>
              <a:cs typeface="+mn-lt"/>
            </a:endParaRPr>
          </a:p>
        </p:txBody>
      </p:sp>
      <p:sp>
        <p:nvSpPr>
          <p:cNvPr id="5" name="Rectangle: Rounded Corners 4">
            <a:extLst>
              <a:ext uri="{FF2B5EF4-FFF2-40B4-BE49-F238E27FC236}">
                <a16:creationId xmlns:a16="http://schemas.microsoft.com/office/drawing/2014/main" id="{899EC19E-752C-072B-BEF8-510CF21598F1}"/>
              </a:ext>
            </a:extLst>
          </p:cNvPr>
          <p:cNvSpPr/>
          <p:nvPr/>
        </p:nvSpPr>
        <p:spPr>
          <a:xfrm>
            <a:off x="4508118" y="1060123"/>
            <a:ext cx="1729643" cy="559174"/>
          </a:xfrm>
          <a:prstGeom prst="roundRect">
            <a:avLst/>
          </a:prstGeom>
          <a:solidFill>
            <a:schemeClr val="accent4">
              <a:lumMod val="40000"/>
              <a:lumOff val="6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a:solidFill>
                  <a:srgbClr val="262626"/>
                </a:solidFill>
                <a:ea typeface="+mn-lt"/>
                <a:cs typeface="+mn-lt"/>
              </a:rPr>
              <a:t>Main</a:t>
            </a:r>
            <a:endParaRPr lang="ja-JP" altLang="en-US">
              <a:solidFill>
                <a:srgbClr val="262626"/>
              </a:solidFill>
              <a:ea typeface="+mn-lt"/>
              <a:cs typeface="+mn-lt"/>
            </a:endParaRPr>
          </a:p>
        </p:txBody>
      </p:sp>
      <p:sp>
        <p:nvSpPr>
          <p:cNvPr id="7" name="Rectangle: Rounded Corners 6">
            <a:extLst>
              <a:ext uri="{FF2B5EF4-FFF2-40B4-BE49-F238E27FC236}">
                <a16:creationId xmlns:a16="http://schemas.microsoft.com/office/drawing/2014/main" id="{1C523D60-FD7A-8AB8-96B3-175F6E75F503}"/>
              </a:ext>
            </a:extLst>
          </p:cNvPr>
          <p:cNvSpPr/>
          <p:nvPr/>
        </p:nvSpPr>
        <p:spPr>
          <a:xfrm>
            <a:off x="6535326" y="1045745"/>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Logout</a:t>
            </a:r>
            <a:endParaRPr lang="en-US">
              <a:solidFill>
                <a:srgbClr val="262626"/>
              </a:solidFill>
            </a:endParaRPr>
          </a:p>
        </p:txBody>
      </p:sp>
      <p:sp>
        <p:nvSpPr>
          <p:cNvPr id="8" name="Rectangle: Rounded Corners 7">
            <a:extLst>
              <a:ext uri="{FF2B5EF4-FFF2-40B4-BE49-F238E27FC236}">
                <a16:creationId xmlns:a16="http://schemas.microsoft.com/office/drawing/2014/main" id="{D5DCE699-96C2-4DC8-F7DE-A04C102346B4}"/>
              </a:ext>
            </a:extLst>
          </p:cNvPr>
          <p:cNvSpPr/>
          <p:nvPr/>
        </p:nvSpPr>
        <p:spPr>
          <a:xfrm>
            <a:off x="10532232" y="2929179"/>
            <a:ext cx="1140172" cy="573550"/>
          </a:xfrm>
          <a:prstGeom prst="roundRect">
            <a:avLst/>
          </a:prstGeom>
          <a:solidFill>
            <a:schemeClr val="accent4">
              <a:lumMod val="40000"/>
              <a:lumOff val="6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User</a:t>
            </a:r>
            <a:endParaRPr lang="en-US">
              <a:solidFill>
                <a:srgbClr val="262626"/>
              </a:solidFill>
            </a:endParaRPr>
          </a:p>
        </p:txBody>
      </p:sp>
      <p:sp>
        <p:nvSpPr>
          <p:cNvPr id="9" name="Rectangle: Rounded Corners 8">
            <a:extLst>
              <a:ext uri="{FF2B5EF4-FFF2-40B4-BE49-F238E27FC236}">
                <a16:creationId xmlns:a16="http://schemas.microsoft.com/office/drawing/2014/main" id="{91FD86A9-4331-5D89-F84B-C93653F2894B}"/>
              </a:ext>
            </a:extLst>
          </p:cNvPr>
          <p:cNvSpPr/>
          <p:nvPr/>
        </p:nvSpPr>
        <p:spPr>
          <a:xfrm>
            <a:off x="9094495" y="3676801"/>
            <a:ext cx="1212058" cy="516042"/>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Page</a:t>
            </a:r>
            <a:endParaRPr lang="en-US">
              <a:solidFill>
                <a:srgbClr val="262626"/>
              </a:solidFill>
            </a:endParaRPr>
          </a:p>
        </p:txBody>
      </p:sp>
      <p:sp>
        <p:nvSpPr>
          <p:cNvPr id="11" name="Rectangle: Rounded Corners 10">
            <a:extLst>
              <a:ext uri="{FF2B5EF4-FFF2-40B4-BE49-F238E27FC236}">
                <a16:creationId xmlns:a16="http://schemas.microsoft.com/office/drawing/2014/main" id="{9EDDBBA6-1EF5-6E29-956E-1AB14E9995B6}"/>
              </a:ext>
            </a:extLst>
          </p:cNvPr>
          <p:cNvSpPr/>
          <p:nvPr/>
        </p:nvSpPr>
        <p:spPr>
          <a:xfrm>
            <a:off x="10575361" y="3676800"/>
            <a:ext cx="1097040"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Item</a:t>
            </a:r>
            <a:endParaRPr lang="en-US">
              <a:solidFill>
                <a:srgbClr val="262626"/>
              </a:solidFill>
            </a:endParaRPr>
          </a:p>
        </p:txBody>
      </p:sp>
      <p:sp>
        <p:nvSpPr>
          <p:cNvPr id="12" name="Rectangle: Rounded Corners 11">
            <a:extLst>
              <a:ext uri="{FF2B5EF4-FFF2-40B4-BE49-F238E27FC236}">
                <a16:creationId xmlns:a16="http://schemas.microsoft.com/office/drawing/2014/main" id="{C4B465C7-0541-4E63-1ECE-18BB66A22F89}"/>
              </a:ext>
            </a:extLst>
          </p:cNvPr>
          <p:cNvSpPr/>
          <p:nvPr/>
        </p:nvSpPr>
        <p:spPr>
          <a:xfrm>
            <a:off x="9094494" y="4381290"/>
            <a:ext cx="1212059" cy="530420"/>
          </a:xfrm>
          <a:prstGeom prst="roundRect">
            <a:avLst/>
          </a:prstGeom>
          <a:solidFill>
            <a:schemeClr val="accent4">
              <a:lumMod val="40000"/>
              <a:lumOff val="6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Stock</a:t>
            </a:r>
            <a:endParaRPr lang="en-US">
              <a:solidFill>
                <a:srgbClr val="262626"/>
              </a:solidFill>
            </a:endParaRPr>
          </a:p>
        </p:txBody>
      </p:sp>
      <p:sp>
        <p:nvSpPr>
          <p:cNvPr id="13" name="Rectangle: Rounded Corners 12">
            <a:extLst>
              <a:ext uri="{FF2B5EF4-FFF2-40B4-BE49-F238E27FC236}">
                <a16:creationId xmlns:a16="http://schemas.microsoft.com/office/drawing/2014/main" id="{5F61932A-5349-74C6-2930-73B496B43B8F}"/>
              </a:ext>
            </a:extLst>
          </p:cNvPr>
          <p:cNvSpPr/>
          <p:nvPr/>
        </p:nvSpPr>
        <p:spPr>
          <a:xfrm>
            <a:off x="10532231" y="4381292"/>
            <a:ext cx="1168926" cy="530420"/>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Memo</a:t>
            </a:r>
            <a:endParaRPr lang="en-US">
              <a:solidFill>
                <a:srgbClr val="262626"/>
              </a:solidFill>
            </a:endParaRPr>
          </a:p>
        </p:txBody>
      </p:sp>
      <p:sp>
        <p:nvSpPr>
          <p:cNvPr id="14" name="Rectangle: Rounded Corners 13">
            <a:extLst>
              <a:ext uri="{FF2B5EF4-FFF2-40B4-BE49-F238E27FC236}">
                <a16:creationId xmlns:a16="http://schemas.microsoft.com/office/drawing/2014/main" id="{EB9D772E-F624-D4D6-A6BC-63C666A2E1FD}"/>
              </a:ext>
            </a:extLst>
          </p:cNvPr>
          <p:cNvSpPr/>
          <p:nvPr/>
        </p:nvSpPr>
        <p:spPr>
          <a:xfrm>
            <a:off x="654985" y="2929179"/>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login</a:t>
            </a:r>
            <a:endParaRPr lang="en-US">
              <a:solidFill>
                <a:srgbClr val="262626"/>
              </a:solidFill>
            </a:endParaRPr>
          </a:p>
        </p:txBody>
      </p:sp>
      <p:sp>
        <p:nvSpPr>
          <p:cNvPr id="15" name="Rectangle: Rounded Corners 14">
            <a:extLst>
              <a:ext uri="{FF2B5EF4-FFF2-40B4-BE49-F238E27FC236}">
                <a16:creationId xmlns:a16="http://schemas.microsoft.com/office/drawing/2014/main" id="{FB9ADBB4-030C-1320-0D29-FB2A54886322}"/>
              </a:ext>
            </a:extLst>
          </p:cNvPr>
          <p:cNvSpPr/>
          <p:nvPr/>
        </p:nvSpPr>
        <p:spPr>
          <a:xfrm>
            <a:off x="2538418" y="2943555"/>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account_</a:t>
            </a:r>
            <a:endParaRPr lang="en-US" altLang="ja-JP">
              <a:solidFill>
                <a:srgbClr val="262626"/>
              </a:solidFill>
              <a:ea typeface="+mn-lt"/>
              <a:cs typeface="+mn-lt"/>
            </a:endParaRPr>
          </a:p>
          <a:p>
            <a:pPr algn="ctr"/>
            <a:r>
              <a:rPr lang="ja-JP">
                <a:solidFill>
                  <a:srgbClr val="262626"/>
                </a:solidFill>
                <a:ea typeface="+mn-lt"/>
                <a:cs typeface="+mn-lt"/>
              </a:rPr>
              <a:t>regist</a:t>
            </a:r>
            <a:endParaRPr lang="en-US" altLang="ja-JP">
              <a:solidFill>
                <a:srgbClr val="262626"/>
              </a:solidFill>
              <a:ea typeface="游ゴシック"/>
            </a:endParaRPr>
          </a:p>
        </p:txBody>
      </p:sp>
      <p:sp>
        <p:nvSpPr>
          <p:cNvPr id="16" name="Rectangle: Rounded Corners 15">
            <a:extLst>
              <a:ext uri="{FF2B5EF4-FFF2-40B4-BE49-F238E27FC236}">
                <a16:creationId xmlns:a16="http://schemas.microsoft.com/office/drawing/2014/main" id="{121C5B65-0029-7FB9-FFBD-E7ACEA5F298D}"/>
              </a:ext>
            </a:extLst>
          </p:cNvPr>
          <p:cNvSpPr/>
          <p:nvPr/>
        </p:nvSpPr>
        <p:spPr>
          <a:xfrm>
            <a:off x="6233399" y="3719932"/>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account_</a:t>
            </a:r>
            <a:endParaRPr lang="en-US" altLang="ja-JP">
              <a:solidFill>
                <a:srgbClr val="262626"/>
              </a:solidFill>
              <a:ea typeface="+mn-lt"/>
              <a:cs typeface="+mn-lt"/>
            </a:endParaRPr>
          </a:p>
          <a:p>
            <a:pPr algn="ctr"/>
            <a:r>
              <a:rPr lang="ja-JP">
                <a:solidFill>
                  <a:srgbClr val="262626"/>
                </a:solidFill>
                <a:ea typeface="+mn-lt"/>
                <a:cs typeface="+mn-lt"/>
              </a:rPr>
              <a:t>regist_result</a:t>
            </a:r>
            <a:endParaRPr lang="en-US" altLang="ja-JP">
              <a:solidFill>
                <a:srgbClr val="262626"/>
              </a:solidFill>
              <a:ea typeface="游ゴシック"/>
            </a:endParaRPr>
          </a:p>
        </p:txBody>
      </p:sp>
      <p:sp>
        <p:nvSpPr>
          <p:cNvPr id="17" name="Rectangle: Rounded Corners 16">
            <a:extLst>
              <a:ext uri="{FF2B5EF4-FFF2-40B4-BE49-F238E27FC236}">
                <a16:creationId xmlns:a16="http://schemas.microsoft.com/office/drawing/2014/main" id="{DFC46752-7342-8B4E-E45D-5B489457C517}"/>
              </a:ext>
            </a:extLst>
          </p:cNvPr>
          <p:cNvSpPr/>
          <p:nvPr/>
        </p:nvSpPr>
        <p:spPr>
          <a:xfrm>
            <a:off x="640608" y="3676801"/>
            <a:ext cx="1600247" cy="573551"/>
          </a:xfrm>
          <a:prstGeom prst="roundRect">
            <a:avLst/>
          </a:prstGeom>
          <a:solidFill>
            <a:schemeClr val="accent4">
              <a:lumMod val="40000"/>
              <a:lumOff val="6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main</a:t>
            </a:r>
            <a:endParaRPr lang="en-US">
              <a:solidFill>
                <a:srgbClr val="262626"/>
              </a:solidFill>
            </a:endParaRPr>
          </a:p>
        </p:txBody>
      </p:sp>
      <p:sp>
        <p:nvSpPr>
          <p:cNvPr id="18" name="Rectangle: Rounded Corners 17">
            <a:extLst>
              <a:ext uri="{FF2B5EF4-FFF2-40B4-BE49-F238E27FC236}">
                <a16:creationId xmlns:a16="http://schemas.microsoft.com/office/drawing/2014/main" id="{EEBA65E3-920E-A03A-5276-3B59AA683B8E}"/>
              </a:ext>
            </a:extLst>
          </p:cNvPr>
          <p:cNvSpPr/>
          <p:nvPr/>
        </p:nvSpPr>
        <p:spPr>
          <a:xfrm>
            <a:off x="2538419" y="3691178"/>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tab_list</a:t>
            </a:r>
            <a:endParaRPr lang="en-US">
              <a:solidFill>
                <a:srgbClr val="262626"/>
              </a:solidFill>
            </a:endParaRPr>
          </a:p>
        </p:txBody>
      </p:sp>
      <p:sp>
        <p:nvSpPr>
          <p:cNvPr id="19" name="Rectangle: Rounded Corners 18">
            <a:extLst>
              <a:ext uri="{FF2B5EF4-FFF2-40B4-BE49-F238E27FC236}">
                <a16:creationId xmlns:a16="http://schemas.microsoft.com/office/drawing/2014/main" id="{984D188E-54D5-BD79-6BD2-7D37C7091420}"/>
              </a:ext>
            </a:extLst>
          </p:cNvPr>
          <p:cNvSpPr/>
          <p:nvPr/>
        </p:nvSpPr>
        <p:spPr>
          <a:xfrm>
            <a:off x="4378720" y="3691177"/>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tab_category</a:t>
            </a:r>
            <a:endParaRPr lang="en-US">
              <a:solidFill>
                <a:srgbClr val="262626"/>
              </a:solidFill>
            </a:endParaRPr>
          </a:p>
        </p:txBody>
      </p:sp>
      <p:sp>
        <p:nvSpPr>
          <p:cNvPr id="20" name="Rectangle: Rounded Corners 19">
            <a:extLst>
              <a:ext uri="{FF2B5EF4-FFF2-40B4-BE49-F238E27FC236}">
                <a16:creationId xmlns:a16="http://schemas.microsoft.com/office/drawing/2014/main" id="{99979EC5-BA10-04FE-71F8-D4EA78CBD163}"/>
              </a:ext>
            </a:extLst>
          </p:cNvPr>
          <p:cNvSpPr/>
          <p:nvPr/>
        </p:nvSpPr>
        <p:spPr>
          <a:xfrm>
            <a:off x="6233399" y="4496309"/>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tab_favorite</a:t>
            </a:r>
            <a:endParaRPr lang="en-US">
              <a:solidFill>
                <a:srgbClr val="262626"/>
              </a:solidFill>
            </a:endParaRPr>
          </a:p>
        </p:txBody>
      </p:sp>
      <p:sp>
        <p:nvSpPr>
          <p:cNvPr id="21" name="Rectangle: Rounded Corners 20">
            <a:extLst>
              <a:ext uri="{FF2B5EF4-FFF2-40B4-BE49-F238E27FC236}">
                <a16:creationId xmlns:a16="http://schemas.microsoft.com/office/drawing/2014/main" id="{3114EDDD-FE40-2CC1-8ACA-563252CD6788}"/>
              </a:ext>
            </a:extLst>
          </p:cNvPr>
          <p:cNvSpPr/>
          <p:nvPr/>
        </p:nvSpPr>
        <p:spPr>
          <a:xfrm>
            <a:off x="640605" y="4453176"/>
            <a:ext cx="1600247" cy="573551"/>
          </a:xfrm>
          <a:prstGeom prst="roundRect">
            <a:avLst/>
          </a:prstGeom>
          <a:solidFill>
            <a:schemeClr val="accent4">
              <a:lumMod val="40000"/>
              <a:lumOff val="6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tab_regist</a:t>
            </a:r>
            <a:endParaRPr lang="en-US">
              <a:solidFill>
                <a:srgbClr val="262626"/>
              </a:solidFill>
            </a:endParaRPr>
          </a:p>
        </p:txBody>
      </p:sp>
      <p:sp>
        <p:nvSpPr>
          <p:cNvPr id="22" name="Rectangle: Rounded Corners 21">
            <a:extLst>
              <a:ext uri="{FF2B5EF4-FFF2-40B4-BE49-F238E27FC236}">
                <a16:creationId xmlns:a16="http://schemas.microsoft.com/office/drawing/2014/main" id="{751B32E1-5A07-005C-F265-40F523CB5FEA}"/>
              </a:ext>
            </a:extLst>
          </p:cNvPr>
          <p:cNvSpPr/>
          <p:nvPr/>
        </p:nvSpPr>
        <p:spPr>
          <a:xfrm>
            <a:off x="2538417" y="4467554"/>
            <a:ext cx="1600247" cy="573551"/>
          </a:xfrm>
          <a:prstGeom prst="roundRect">
            <a:avLst/>
          </a:prstGeom>
          <a:solidFill>
            <a:schemeClr val="accent4">
              <a:lumMod val="40000"/>
              <a:lumOff val="6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tab_edit</a:t>
            </a:r>
            <a:endParaRPr lang="en-US">
              <a:solidFill>
                <a:srgbClr val="262626"/>
              </a:solidFill>
            </a:endParaRPr>
          </a:p>
        </p:txBody>
      </p:sp>
      <p:sp>
        <p:nvSpPr>
          <p:cNvPr id="23" name="Rectangle: Rounded Corners 22">
            <a:extLst>
              <a:ext uri="{FF2B5EF4-FFF2-40B4-BE49-F238E27FC236}">
                <a16:creationId xmlns:a16="http://schemas.microsoft.com/office/drawing/2014/main" id="{22F444A8-A8ED-3655-6640-A82FA4EF0A6B}"/>
              </a:ext>
            </a:extLst>
          </p:cNvPr>
          <p:cNvSpPr/>
          <p:nvPr/>
        </p:nvSpPr>
        <p:spPr>
          <a:xfrm>
            <a:off x="4378718" y="4467553"/>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main_edit</a:t>
            </a:r>
            <a:endParaRPr lang="en-US">
              <a:solidFill>
                <a:srgbClr val="262626"/>
              </a:solidFill>
            </a:endParaRPr>
          </a:p>
        </p:txBody>
      </p:sp>
      <p:sp>
        <p:nvSpPr>
          <p:cNvPr id="24" name="Rectangle: Rounded Corners 23">
            <a:extLst>
              <a:ext uri="{FF2B5EF4-FFF2-40B4-BE49-F238E27FC236}">
                <a16:creationId xmlns:a16="http://schemas.microsoft.com/office/drawing/2014/main" id="{8A8C15B5-0D64-2839-9800-5543395D2C97}"/>
              </a:ext>
            </a:extLst>
          </p:cNvPr>
          <p:cNvSpPr/>
          <p:nvPr/>
        </p:nvSpPr>
        <p:spPr>
          <a:xfrm>
            <a:off x="2538416" y="1721477"/>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ItemRegist</a:t>
            </a:r>
            <a:endParaRPr lang="en-US">
              <a:solidFill>
                <a:srgbClr val="262626"/>
              </a:solidFill>
            </a:endParaRPr>
          </a:p>
        </p:txBody>
      </p:sp>
      <p:sp>
        <p:nvSpPr>
          <p:cNvPr id="25" name="Rectangle: Rounded Corners 24">
            <a:extLst>
              <a:ext uri="{FF2B5EF4-FFF2-40B4-BE49-F238E27FC236}">
                <a16:creationId xmlns:a16="http://schemas.microsoft.com/office/drawing/2014/main" id="{A96AF007-F78B-6CDF-B826-AA4DBB2EE258}"/>
              </a:ext>
            </a:extLst>
          </p:cNvPr>
          <p:cNvSpPr/>
          <p:nvPr/>
        </p:nvSpPr>
        <p:spPr>
          <a:xfrm>
            <a:off x="6535322" y="1735853"/>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ItemUpdate</a:t>
            </a:r>
            <a:endParaRPr lang="en-US" altLang="ja-JP"/>
          </a:p>
          <a:p>
            <a:pPr algn="ctr"/>
            <a:r>
              <a:rPr lang="ja-JP">
                <a:solidFill>
                  <a:srgbClr val="262626"/>
                </a:solidFill>
                <a:ea typeface="+mn-lt"/>
                <a:cs typeface="+mn-lt"/>
              </a:rPr>
              <a:t>Delet</a:t>
            </a:r>
            <a:r>
              <a:rPr lang="en-US" altLang="ja-JP">
                <a:solidFill>
                  <a:srgbClr val="262626"/>
                </a:solidFill>
                <a:ea typeface="+mn-lt"/>
                <a:cs typeface="+mn-lt"/>
              </a:rPr>
              <a:t>e</a:t>
            </a:r>
            <a:endParaRPr lang="en-US"/>
          </a:p>
        </p:txBody>
      </p:sp>
      <p:sp>
        <p:nvSpPr>
          <p:cNvPr id="26" name="Rectangle: Rounded Corners 25">
            <a:extLst>
              <a:ext uri="{FF2B5EF4-FFF2-40B4-BE49-F238E27FC236}">
                <a16:creationId xmlns:a16="http://schemas.microsoft.com/office/drawing/2014/main" id="{6451A33C-8406-C10F-74A5-807CBDB4214F}"/>
              </a:ext>
            </a:extLst>
          </p:cNvPr>
          <p:cNvSpPr/>
          <p:nvPr/>
        </p:nvSpPr>
        <p:spPr>
          <a:xfrm>
            <a:off x="583093" y="1707099"/>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StockAjax</a:t>
            </a:r>
            <a:endParaRPr lang="en-US">
              <a:solidFill>
                <a:srgbClr val="262626"/>
              </a:solidFill>
            </a:endParaRPr>
          </a:p>
        </p:txBody>
      </p:sp>
      <p:sp>
        <p:nvSpPr>
          <p:cNvPr id="27" name="Rectangle: Rounded Corners 26">
            <a:extLst>
              <a:ext uri="{FF2B5EF4-FFF2-40B4-BE49-F238E27FC236}">
                <a16:creationId xmlns:a16="http://schemas.microsoft.com/office/drawing/2014/main" id="{B3BD4F82-2351-FC8C-1A57-7749F7B01113}"/>
              </a:ext>
            </a:extLst>
          </p:cNvPr>
          <p:cNvSpPr/>
          <p:nvPr/>
        </p:nvSpPr>
        <p:spPr>
          <a:xfrm>
            <a:off x="583092" y="1031362"/>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ItemAjax</a:t>
            </a:r>
            <a:endParaRPr lang="en-US">
              <a:solidFill>
                <a:srgbClr val="262626"/>
              </a:solidFill>
            </a:endParaRPr>
          </a:p>
        </p:txBody>
      </p:sp>
      <p:sp>
        <p:nvSpPr>
          <p:cNvPr id="28" name="Rectangle: Rounded Corners 27">
            <a:extLst>
              <a:ext uri="{FF2B5EF4-FFF2-40B4-BE49-F238E27FC236}">
                <a16:creationId xmlns:a16="http://schemas.microsoft.com/office/drawing/2014/main" id="{B3886C0B-0E11-9FA2-EC9A-32E105D93761}"/>
              </a:ext>
            </a:extLst>
          </p:cNvPr>
          <p:cNvSpPr/>
          <p:nvPr/>
        </p:nvSpPr>
        <p:spPr>
          <a:xfrm>
            <a:off x="2538413" y="1045738"/>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StockRegist</a:t>
            </a:r>
            <a:endParaRPr lang="en-US">
              <a:solidFill>
                <a:srgbClr val="262626"/>
              </a:solidFill>
            </a:endParaRPr>
          </a:p>
        </p:txBody>
      </p:sp>
      <p:sp>
        <p:nvSpPr>
          <p:cNvPr id="30" name="Rectangle: Rounded Corners 29">
            <a:extLst>
              <a:ext uri="{FF2B5EF4-FFF2-40B4-BE49-F238E27FC236}">
                <a16:creationId xmlns:a16="http://schemas.microsoft.com/office/drawing/2014/main" id="{82D29182-F5C1-F2A2-1333-A3C7E363D3DF}"/>
              </a:ext>
            </a:extLst>
          </p:cNvPr>
          <p:cNvSpPr/>
          <p:nvPr/>
        </p:nvSpPr>
        <p:spPr>
          <a:xfrm>
            <a:off x="4508112" y="1750229"/>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a:solidFill>
                  <a:srgbClr val="262626"/>
                </a:solidFill>
                <a:ea typeface="+mn-lt"/>
                <a:cs typeface="+mn-lt"/>
              </a:rPr>
              <a:t>S</a:t>
            </a:r>
            <a:r>
              <a:rPr lang="ja-JP">
                <a:solidFill>
                  <a:srgbClr val="262626"/>
                </a:solidFill>
                <a:ea typeface="+mn-lt"/>
                <a:cs typeface="+mn-lt"/>
              </a:rPr>
              <a:t>t</a:t>
            </a:r>
            <a:r>
              <a:rPr lang="en-US" altLang="ja-JP" err="1">
                <a:solidFill>
                  <a:srgbClr val="262626"/>
                </a:solidFill>
                <a:ea typeface="+mn-lt"/>
                <a:cs typeface="+mn-lt"/>
              </a:rPr>
              <a:t>ock</a:t>
            </a:r>
            <a:r>
              <a:rPr lang="ja-JP">
                <a:solidFill>
                  <a:srgbClr val="262626"/>
                </a:solidFill>
                <a:ea typeface="+mn-lt"/>
                <a:cs typeface="+mn-lt"/>
              </a:rPr>
              <a:t>Delete</a:t>
            </a:r>
            <a:endParaRPr lang="en-US">
              <a:solidFill>
                <a:srgbClr val="262626"/>
              </a:solidFill>
              <a:ea typeface="+mn-lt"/>
              <a:cs typeface="+mn-lt"/>
            </a:endParaRPr>
          </a:p>
        </p:txBody>
      </p:sp>
      <p:sp>
        <p:nvSpPr>
          <p:cNvPr id="31" name="Rectangle: Rounded Corners 30">
            <a:extLst>
              <a:ext uri="{FF2B5EF4-FFF2-40B4-BE49-F238E27FC236}">
                <a16:creationId xmlns:a16="http://schemas.microsoft.com/office/drawing/2014/main" id="{190B8462-9769-8AEF-4BFB-D5FA453A5BF5}"/>
              </a:ext>
            </a:extLst>
          </p:cNvPr>
          <p:cNvSpPr/>
          <p:nvPr/>
        </p:nvSpPr>
        <p:spPr>
          <a:xfrm>
            <a:off x="9727092" y="1764609"/>
            <a:ext cx="1470851" cy="616682"/>
          </a:xfrm>
          <a:prstGeom prst="roundRect">
            <a:avLst/>
          </a:prstGeom>
          <a:solidFill>
            <a:schemeClr val="accent4">
              <a:lumMod val="40000"/>
              <a:lumOff val="6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a:solidFill>
                  <a:srgbClr val="262626"/>
                </a:solidFill>
                <a:ea typeface="+mn-lt"/>
                <a:cs typeface="+mn-lt"/>
              </a:rPr>
              <a:t>A</a:t>
            </a:r>
            <a:r>
              <a:rPr lang="ja-JP">
                <a:solidFill>
                  <a:srgbClr val="262626"/>
                </a:solidFill>
                <a:ea typeface="+mn-lt"/>
                <a:cs typeface="+mn-lt"/>
              </a:rPr>
              <a:t>le</a:t>
            </a:r>
            <a:r>
              <a:rPr lang="en-US" altLang="ja-JP">
                <a:solidFill>
                  <a:srgbClr val="262626"/>
                </a:solidFill>
                <a:ea typeface="+mn-lt"/>
                <a:cs typeface="+mn-lt"/>
              </a:rPr>
              <a:t>r</a:t>
            </a:r>
            <a:r>
              <a:rPr lang="ja-JP">
                <a:solidFill>
                  <a:srgbClr val="262626"/>
                </a:solidFill>
                <a:ea typeface="+mn-lt"/>
                <a:cs typeface="+mn-lt"/>
              </a:rPr>
              <a:t>tSele</a:t>
            </a:r>
            <a:r>
              <a:rPr lang="en-US" altLang="ja-JP">
                <a:solidFill>
                  <a:srgbClr val="262626"/>
                </a:solidFill>
                <a:ea typeface="+mn-lt"/>
                <a:cs typeface="+mn-lt"/>
              </a:rPr>
              <a:t>c</a:t>
            </a:r>
            <a:r>
              <a:rPr lang="ja-JP">
                <a:solidFill>
                  <a:srgbClr val="262626"/>
                </a:solidFill>
                <a:ea typeface="+mn-lt"/>
                <a:cs typeface="+mn-lt"/>
              </a:rPr>
              <a:t>t</a:t>
            </a:r>
            <a:endParaRPr lang="en-US" altLang="ja-JP">
              <a:solidFill>
                <a:srgbClr val="262626"/>
              </a:solidFill>
              <a:ea typeface="游ゴシック"/>
            </a:endParaRPr>
          </a:p>
        </p:txBody>
      </p:sp>
      <p:sp>
        <p:nvSpPr>
          <p:cNvPr id="32" name="Rectangle: Rounded Corners 31">
            <a:extLst>
              <a:ext uri="{FF2B5EF4-FFF2-40B4-BE49-F238E27FC236}">
                <a16:creationId xmlns:a16="http://schemas.microsoft.com/office/drawing/2014/main" id="{E87434A7-1219-6B50-E2F3-6DDF546C48C3}"/>
              </a:ext>
            </a:extLst>
          </p:cNvPr>
          <p:cNvSpPr/>
          <p:nvPr/>
        </p:nvSpPr>
        <p:spPr>
          <a:xfrm>
            <a:off x="9727093" y="1045739"/>
            <a:ext cx="1485227" cy="559175"/>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a:solidFill>
                  <a:srgbClr val="262626"/>
                </a:solidFill>
                <a:ea typeface="+mn-lt"/>
                <a:cs typeface="+mn-lt"/>
              </a:rPr>
              <a:t>A</a:t>
            </a:r>
            <a:r>
              <a:rPr lang="ja-JP">
                <a:solidFill>
                  <a:srgbClr val="262626"/>
                </a:solidFill>
                <a:ea typeface="+mn-lt"/>
                <a:cs typeface="+mn-lt"/>
              </a:rPr>
              <a:t>le</a:t>
            </a:r>
            <a:r>
              <a:rPr lang="en-US" altLang="ja-JP">
                <a:solidFill>
                  <a:srgbClr val="262626"/>
                </a:solidFill>
                <a:ea typeface="+mn-lt"/>
                <a:cs typeface="+mn-lt"/>
              </a:rPr>
              <a:t>rt</a:t>
            </a:r>
            <a:endParaRPr lang="en-US">
              <a:solidFill>
                <a:srgbClr val="262626"/>
              </a:solidFill>
            </a:endParaRPr>
          </a:p>
        </p:txBody>
      </p:sp>
      <p:sp>
        <p:nvSpPr>
          <p:cNvPr id="43" name="TextBox 42">
            <a:extLst>
              <a:ext uri="{FF2B5EF4-FFF2-40B4-BE49-F238E27FC236}">
                <a16:creationId xmlns:a16="http://schemas.microsoft.com/office/drawing/2014/main" id="{C23759F6-3B13-E678-8EB9-3D469236AD97}"/>
              </a:ext>
            </a:extLst>
          </p:cNvPr>
          <p:cNvSpPr txBox="1"/>
          <p:nvPr/>
        </p:nvSpPr>
        <p:spPr>
          <a:xfrm>
            <a:off x="5716438" y="339306"/>
            <a:ext cx="21249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accent1">
                    <a:lumMod val="50000"/>
                  </a:schemeClr>
                </a:solidFill>
                <a:latin typeface="Meiryo"/>
                <a:ea typeface="游ゴシック"/>
              </a:rPr>
              <a:t>Servlet</a:t>
            </a:r>
          </a:p>
        </p:txBody>
      </p:sp>
      <p:sp>
        <p:nvSpPr>
          <p:cNvPr id="44" name="TextBox 43">
            <a:extLst>
              <a:ext uri="{FF2B5EF4-FFF2-40B4-BE49-F238E27FC236}">
                <a16:creationId xmlns:a16="http://schemas.microsoft.com/office/drawing/2014/main" id="{18F05A46-1E58-4014-72CC-20A69E8243C9}"/>
              </a:ext>
            </a:extLst>
          </p:cNvPr>
          <p:cNvSpPr txBox="1"/>
          <p:nvPr/>
        </p:nvSpPr>
        <p:spPr>
          <a:xfrm>
            <a:off x="9555192" y="339306"/>
            <a:ext cx="21249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a:solidFill>
                  <a:schemeClr val="accent1">
                    <a:lumMod val="50000"/>
                  </a:schemeClr>
                </a:solidFill>
                <a:latin typeface="Meiryo"/>
                <a:ea typeface="游ゴシック"/>
              </a:rPr>
              <a:t>便利java</a:t>
            </a:r>
            <a:endParaRPr lang="en-US" sz="2800" b="1">
              <a:solidFill>
                <a:schemeClr val="accent1">
                  <a:lumMod val="50000"/>
                </a:schemeClr>
              </a:solidFill>
              <a:latin typeface="Meiryo"/>
              <a:ea typeface="游ゴシック"/>
            </a:endParaRPr>
          </a:p>
        </p:txBody>
      </p:sp>
      <p:sp>
        <p:nvSpPr>
          <p:cNvPr id="46" name="TextBox 45">
            <a:extLst>
              <a:ext uri="{FF2B5EF4-FFF2-40B4-BE49-F238E27FC236}">
                <a16:creationId xmlns:a16="http://schemas.microsoft.com/office/drawing/2014/main" id="{2630A5AB-F212-24D3-2BA2-DA5606873EB2}"/>
              </a:ext>
            </a:extLst>
          </p:cNvPr>
          <p:cNvSpPr txBox="1"/>
          <p:nvPr/>
        </p:nvSpPr>
        <p:spPr>
          <a:xfrm>
            <a:off x="9152626" y="2999117"/>
            <a:ext cx="116169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accent1">
                    <a:lumMod val="50000"/>
                  </a:schemeClr>
                </a:solidFill>
                <a:latin typeface="Meiryo"/>
                <a:ea typeface="游ゴシック"/>
              </a:rPr>
              <a:t>DAO</a:t>
            </a:r>
          </a:p>
        </p:txBody>
      </p:sp>
      <p:pic>
        <p:nvPicPr>
          <p:cNvPr id="6" name="Picture 5">
            <a:extLst>
              <a:ext uri="{FF2B5EF4-FFF2-40B4-BE49-F238E27FC236}">
                <a16:creationId xmlns:a16="http://schemas.microsoft.com/office/drawing/2014/main" id="{26736343-3811-5A07-6B04-345AF8D0EB63}"/>
              </a:ext>
            </a:extLst>
          </p:cNvPr>
          <p:cNvPicPr>
            <a:picLocks noChangeAspect="1"/>
          </p:cNvPicPr>
          <p:nvPr/>
        </p:nvPicPr>
        <p:blipFill>
          <a:blip r:embed="rId2"/>
          <a:stretch>
            <a:fillRect/>
          </a:stretch>
        </p:blipFill>
        <p:spPr>
          <a:xfrm>
            <a:off x="760801" y="5300026"/>
            <a:ext cx="1492959" cy="1540542"/>
          </a:xfrm>
          <a:prstGeom prst="rect">
            <a:avLst/>
          </a:prstGeom>
        </p:spPr>
      </p:pic>
      <p:pic>
        <p:nvPicPr>
          <p:cNvPr id="29" name="Picture 4">
            <a:extLst>
              <a:ext uri="{FF2B5EF4-FFF2-40B4-BE49-F238E27FC236}">
                <a16:creationId xmlns:a16="http://schemas.microsoft.com/office/drawing/2014/main" id="{AA1FE664-82A7-28FF-CC48-55151A2EC927}"/>
              </a:ext>
            </a:extLst>
          </p:cNvPr>
          <p:cNvPicPr>
            <a:picLocks noChangeAspect="1"/>
          </p:cNvPicPr>
          <p:nvPr/>
        </p:nvPicPr>
        <p:blipFill>
          <a:blip r:embed="rId3"/>
          <a:stretch>
            <a:fillRect/>
          </a:stretch>
        </p:blipFill>
        <p:spPr>
          <a:xfrm>
            <a:off x="2541869" y="5324368"/>
            <a:ext cx="1495556" cy="1530300"/>
          </a:xfrm>
          <a:prstGeom prst="rect">
            <a:avLst/>
          </a:prstGeom>
        </p:spPr>
      </p:pic>
      <p:pic>
        <p:nvPicPr>
          <p:cNvPr id="45" name="Picture 7">
            <a:extLst>
              <a:ext uri="{FF2B5EF4-FFF2-40B4-BE49-F238E27FC236}">
                <a16:creationId xmlns:a16="http://schemas.microsoft.com/office/drawing/2014/main" id="{1F0FB06C-ABC5-0F00-D7CE-38107012C285}"/>
              </a:ext>
            </a:extLst>
          </p:cNvPr>
          <p:cNvPicPr>
            <a:picLocks noChangeAspect="1"/>
          </p:cNvPicPr>
          <p:nvPr/>
        </p:nvPicPr>
        <p:blipFill>
          <a:blip r:embed="rId4"/>
          <a:stretch>
            <a:fillRect/>
          </a:stretch>
        </p:blipFill>
        <p:spPr>
          <a:xfrm>
            <a:off x="4372403" y="5323974"/>
            <a:ext cx="1509597" cy="1531281"/>
          </a:xfrm>
          <a:prstGeom prst="rect">
            <a:avLst/>
          </a:prstGeom>
        </p:spPr>
      </p:pic>
      <p:pic>
        <p:nvPicPr>
          <p:cNvPr id="50" name="Picture 2">
            <a:extLst>
              <a:ext uri="{FF2B5EF4-FFF2-40B4-BE49-F238E27FC236}">
                <a16:creationId xmlns:a16="http://schemas.microsoft.com/office/drawing/2014/main" id="{3E0B1922-9080-0F1D-00BA-903765C2E2C6}"/>
              </a:ext>
            </a:extLst>
          </p:cNvPr>
          <p:cNvPicPr>
            <a:picLocks noChangeAspect="1"/>
          </p:cNvPicPr>
          <p:nvPr/>
        </p:nvPicPr>
        <p:blipFill>
          <a:blip r:embed="rId5"/>
          <a:stretch>
            <a:fillRect/>
          </a:stretch>
        </p:blipFill>
        <p:spPr>
          <a:xfrm>
            <a:off x="6146976" y="5322514"/>
            <a:ext cx="1496516" cy="1533229"/>
          </a:xfrm>
          <a:prstGeom prst="rect">
            <a:avLst/>
          </a:prstGeom>
        </p:spPr>
      </p:pic>
      <p:pic>
        <p:nvPicPr>
          <p:cNvPr id="52" name="Picture 6">
            <a:extLst>
              <a:ext uri="{FF2B5EF4-FFF2-40B4-BE49-F238E27FC236}">
                <a16:creationId xmlns:a16="http://schemas.microsoft.com/office/drawing/2014/main" id="{EBF3A29F-0E69-699B-434E-25B50C01940F}"/>
              </a:ext>
            </a:extLst>
          </p:cNvPr>
          <p:cNvPicPr>
            <a:picLocks noChangeAspect="1"/>
          </p:cNvPicPr>
          <p:nvPr/>
        </p:nvPicPr>
        <p:blipFill>
          <a:blip r:embed="rId6"/>
          <a:stretch>
            <a:fillRect/>
          </a:stretch>
        </p:blipFill>
        <p:spPr>
          <a:xfrm>
            <a:off x="7935690" y="5330745"/>
            <a:ext cx="1504138" cy="1538596"/>
          </a:xfrm>
          <a:prstGeom prst="rect">
            <a:avLst/>
          </a:prstGeom>
        </p:spPr>
      </p:pic>
      <p:pic>
        <p:nvPicPr>
          <p:cNvPr id="54" name="Picture 3">
            <a:extLst>
              <a:ext uri="{FF2B5EF4-FFF2-40B4-BE49-F238E27FC236}">
                <a16:creationId xmlns:a16="http://schemas.microsoft.com/office/drawing/2014/main" id="{0A7978A7-534B-FB62-586F-939CE7D3C849}"/>
              </a:ext>
            </a:extLst>
          </p:cNvPr>
          <p:cNvPicPr>
            <a:picLocks noChangeAspect="1"/>
          </p:cNvPicPr>
          <p:nvPr/>
        </p:nvPicPr>
        <p:blipFill>
          <a:blip r:embed="rId7"/>
          <a:stretch>
            <a:fillRect/>
          </a:stretch>
        </p:blipFill>
        <p:spPr>
          <a:xfrm>
            <a:off x="9787706" y="5316367"/>
            <a:ext cx="1504616" cy="1539084"/>
          </a:xfrm>
          <a:prstGeom prst="rect">
            <a:avLst/>
          </a:prstGeom>
        </p:spPr>
      </p:pic>
      <p:pic>
        <p:nvPicPr>
          <p:cNvPr id="49" name="Picture 9">
            <a:extLst>
              <a:ext uri="{FF2B5EF4-FFF2-40B4-BE49-F238E27FC236}">
                <a16:creationId xmlns:a16="http://schemas.microsoft.com/office/drawing/2014/main" id="{00EB5F95-D41B-B92B-1355-4BCD852FCA06}"/>
              </a:ext>
            </a:extLst>
          </p:cNvPr>
          <p:cNvPicPr>
            <a:picLocks noChangeAspect="1"/>
          </p:cNvPicPr>
          <p:nvPr/>
        </p:nvPicPr>
        <p:blipFill>
          <a:blip r:embed="rId8"/>
          <a:stretch>
            <a:fillRect/>
          </a:stretch>
        </p:blipFill>
        <p:spPr>
          <a:xfrm>
            <a:off x="433823" y="5300026"/>
            <a:ext cx="5545141" cy="1554643"/>
          </a:xfrm>
          <a:prstGeom prst="rect">
            <a:avLst/>
          </a:prstGeom>
        </p:spPr>
      </p:pic>
      <p:pic>
        <p:nvPicPr>
          <p:cNvPr id="51" name="Picture 9">
            <a:extLst>
              <a:ext uri="{FF2B5EF4-FFF2-40B4-BE49-F238E27FC236}">
                <a16:creationId xmlns:a16="http://schemas.microsoft.com/office/drawing/2014/main" id="{244A6835-E946-3D84-3AD6-C7DD19E0F04E}"/>
              </a:ext>
            </a:extLst>
          </p:cNvPr>
          <p:cNvPicPr>
            <a:picLocks noChangeAspect="1"/>
          </p:cNvPicPr>
          <p:nvPr/>
        </p:nvPicPr>
        <p:blipFill>
          <a:blip r:embed="rId8"/>
          <a:stretch>
            <a:fillRect/>
          </a:stretch>
        </p:blipFill>
        <p:spPr>
          <a:xfrm>
            <a:off x="7841411" y="5260394"/>
            <a:ext cx="3916768" cy="1554643"/>
          </a:xfrm>
          <a:prstGeom prst="rect">
            <a:avLst/>
          </a:prstGeom>
        </p:spPr>
      </p:pic>
      <p:sp>
        <p:nvSpPr>
          <p:cNvPr id="3" name="TextBox 2">
            <a:extLst>
              <a:ext uri="{FF2B5EF4-FFF2-40B4-BE49-F238E27FC236}">
                <a16:creationId xmlns:a16="http://schemas.microsoft.com/office/drawing/2014/main" id="{4DDEFD9C-EE8F-48A7-F909-046D29C8E50B}"/>
              </a:ext>
            </a:extLst>
          </p:cNvPr>
          <p:cNvSpPr txBox="1"/>
          <p:nvPr/>
        </p:nvSpPr>
        <p:spPr>
          <a:xfrm>
            <a:off x="5443268" y="2927229"/>
            <a:ext cx="21824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err="1">
                <a:solidFill>
                  <a:schemeClr val="accent1">
                    <a:lumMod val="50000"/>
                  </a:schemeClr>
                </a:solidFill>
                <a:latin typeface="Meiryo"/>
                <a:ea typeface="游ゴシック"/>
              </a:rPr>
              <a:t>jsp</a:t>
            </a:r>
            <a:r>
              <a:rPr lang="en-US" sz="2800" b="1">
                <a:solidFill>
                  <a:schemeClr val="accent1">
                    <a:lumMod val="50000"/>
                  </a:schemeClr>
                </a:solidFill>
                <a:latin typeface="Meiryo"/>
                <a:ea typeface="游ゴシック"/>
              </a:rPr>
              <a:t>, </a:t>
            </a:r>
            <a:r>
              <a:rPr lang="en-US" sz="2800" b="1" err="1">
                <a:solidFill>
                  <a:schemeClr val="accent1">
                    <a:lumMod val="50000"/>
                  </a:schemeClr>
                </a:solidFill>
                <a:latin typeface="Meiryo"/>
                <a:ea typeface="游ゴシック"/>
              </a:rPr>
              <a:t>js</a:t>
            </a:r>
            <a:r>
              <a:rPr lang="en-US" sz="2800" b="1">
                <a:solidFill>
                  <a:schemeClr val="accent1">
                    <a:lumMod val="50000"/>
                  </a:schemeClr>
                </a:solidFill>
                <a:latin typeface="Meiryo"/>
                <a:ea typeface="游ゴシック"/>
              </a:rPr>
              <a:t>, </a:t>
            </a:r>
            <a:r>
              <a:rPr lang="en-US" sz="2800" b="1" err="1">
                <a:solidFill>
                  <a:schemeClr val="accent1">
                    <a:lumMod val="50000"/>
                  </a:schemeClr>
                </a:solidFill>
                <a:latin typeface="Meiryo"/>
                <a:ea typeface="游ゴシック"/>
              </a:rPr>
              <a:t>css</a:t>
            </a:r>
          </a:p>
        </p:txBody>
      </p:sp>
    </p:spTree>
    <p:extLst>
      <p:ext uri="{BB962C8B-B14F-4D97-AF65-F5344CB8AC3E}">
        <p14:creationId xmlns:p14="http://schemas.microsoft.com/office/powerpoint/2010/main" val="2550435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44">
            <a:extLst>
              <a:ext uri="{FF2B5EF4-FFF2-40B4-BE49-F238E27FC236}">
                <a16:creationId xmlns:a16="http://schemas.microsoft.com/office/drawing/2014/main" id="{C7CB862F-6FD6-F32C-95D9-6324EEBCAD4E}"/>
              </a:ext>
            </a:extLst>
          </p:cNvPr>
          <p:cNvSpPr/>
          <p:nvPr/>
        </p:nvSpPr>
        <p:spPr>
          <a:xfrm>
            <a:off x="2303251" y="297611"/>
            <a:ext cx="4561277" cy="1998971"/>
          </a:xfrm>
          <a:prstGeom prst="roundRect">
            <a:avLst/>
          </a:prstGeom>
          <a:solidFill>
            <a:srgbClr val="FF9021">
              <a:alpha val="3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3F3B02A1-0F5A-599C-644C-E3BB70116937}"/>
              </a:ext>
            </a:extLst>
          </p:cNvPr>
          <p:cNvSpPr/>
          <p:nvPr/>
        </p:nvSpPr>
        <p:spPr>
          <a:xfrm>
            <a:off x="7006483" y="306336"/>
            <a:ext cx="4730145" cy="6119427"/>
          </a:xfrm>
          <a:prstGeom prst="roundRect">
            <a:avLst/>
          </a:prstGeom>
          <a:solidFill>
            <a:srgbClr val="FF9021">
              <a:alpha val="3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B53D4D2-20E2-EDEA-93DB-5774A417E580}"/>
              </a:ext>
            </a:extLst>
          </p:cNvPr>
          <p:cNvSpPr/>
          <p:nvPr/>
        </p:nvSpPr>
        <p:spPr>
          <a:xfrm>
            <a:off x="7178222" y="1291273"/>
            <a:ext cx="4456974" cy="4557616"/>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F6CB95F3-FEF8-80A0-F1D9-52A4593A067A}"/>
              </a:ext>
            </a:extLst>
          </p:cNvPr>
          <p:cNvPicPr>
            <a:picLocks noGrp="1" noChangeAspect="1"/>
          </p:cNvPicPr>
          <p:nvPr>
            <p:ph idx="1"/>
          </p:nvPr>
        </p:nvPicPr>
        <p:blipFill>
          <a:blip r:embed="rId2"/>
          <a:stretch>
            <a:fillRect/>
          </a:stretch>
        </p:blipFill>
        <p:spPr>
          <a:xfrm>
            <a:off x="9721431" y="5687455"/>
            <a:ext cx="1677479" cy="698560"/>
          </a:xfrm>
        </p:spPr>
      </p:pic>
      <p:sp>
        <p:nvSpPr>
          <p:cNvPr id="6" name="Rectangle: Rounded Corners 5">
            <a:extLst>
              <a:ext uri="{FF2B5EF4-FFF2-40B4-BE49-F238E27FC236}">
                <a16:creationId xmlns:a16="http://schemas.microsoft.com/office/drawing/2014/main" id="{5E020B10-4F4E-41B2-883B-2415904236C6}"/>
              </a:ext>
            </a:extLst>
          </p:cNvPr>
          <p:cNvSpPr/>
          <p:nvPr/>
        </p:nvSpPr>
        <p:spPr>
          <a:xfrm>
            <a:off x="175403" y="196970"/>
            <a:ext cx="11846939" cy="6441052"/>
          </a:xfrm>
          <a:prstGeom prst="roundRect">
            <a:avLst/>
          </a:prstGeom>
          <a:noFill/>
          <a:ln w="57150">
            <a:solidFill>
              <a:srgbClr val="FF9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E326EF3A-392A-CEB1-2ABC-7F37B6C3F445}"/>
              </a:ext>
            </a:extLst>
          </p:cNvPr>
          <p:cNvSpPr/>
          <p:nvPr/>
        </p:nvSpPr>
        <p:spPr>
          <a:xfrm>
            <a:off x="7997731" y="472753"/>
            <a:ext cx="3076749" cy="503201"/>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D1F6602-EBB4-3157-38FC-FD45CBA5CA31}"/>
              </a:ext>
            </a:extLst>
          </p:cNvPr>
          <p:cNvSpPr txBox="1"/>
          <p:nvPr/>
        </p:nvSpPr>
        <p:spPr>
          <a:xfrm>
            <a:off x="8373489" y="477543"/>
            <a:ext cx="218797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400" b="1" err="1">
                <a:solidFill>
                  <a:srgbClr val="FF9021"/>
                </a:solidFill>
                <a:latin typeface="Meiryo"/>
                <a:ea typeface="Meiryo"/>
              </a:rPr>
              <a:t>身についた力</a:t>
            </a:r>
            <a:br>
              <a:rPr lang="en-US" altLang="ja-JP" sz="2000">
                <a:latin typeface="Meiryo"/>
                <a:ea typeface="+mn-lt"/>
                <a:cs typeface="+mn-lt"/>
              </a:rPr>
            </a:br>
            <a:endParaRPr lang="ja-JP" altLang="en-US" sz="2000">
              <a:latin typeface="Meiryo"/>
              <a:ea typeface="Meiryo"/>
            </a:endParaRPr>
          </a:p>
        </p:txBody>
      </p:sp>
      <p:sp>
        <p:nvSpPr>
          <p:cNvPr id="46" name="Rectangle: Rounded Corners 45">
            <a:extLst>
              <a:ext uri="{FF2B5EF4-FFF2-40B4-BE49-F238E27FC236}">
                <a16:creationId xmlns:a16="http://schemas.microsoft.com/office/drawing/2014/main" id="{AE0FC2BA-BAB3-A468-10E9-CBCF884D7707}"/>
              </a:ext>
            </a:extLst>
          </p:cNvPr>
          <p:cNvSpPr/>
          <p:nvPr/>
        </p:nvSpPr>
        <p:spPr>
          <a:xfrm>
            <a:off x="2418270" y="930215"/>
            <a:ext cx="4126296" cy="1250823"/>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27D2ADB-7298-60FB-61F1-EA28CE8C55EB}"/>
              </a:ext>
            </a:extLst>
          </p:cNvPr>
          <p:cNvSpPr txBox="1"/>
          <p:nvPr/>
        </p:nvSpPr>
        <p:spPr>
          <a:xfrm>
            <a:off x="2471947" y="1070498"/>
            <a:ext cx="39225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b="1">
                <a:solidFill>
                  <a:schemeClr val="tx1">
                    <a:lumMod val="65000"/>
                    <a:lumOff val="35000"/>
                  </a:schemeClr>
                </a:solidFill>
                <a:latin typeface="Meiryo"/>
                <a:ea typeface="Meiryo"/>
              </a:rPr>
              <a:t>担当：コミュニケーション</a:t>
            </a:r>
          </a:p>
        </p:txBody>
      </p:sp>
      <p:sp>
        <p:nvSpPr>
          <p:cNvPr id="47" name="TextBox 46">
            <a:extLst>
              <a:ext uri="{FF2B5EF4-FFF2-40B4-BE49-F238E27FC236}">
                <a16:creationId xmlns:a16="http://schemas.microsoft.com/office/drawing/2014/main" id="{12807E00-14EC-B032-8A08-B9F012287546}"/>
              </a:ext>
            </a:extLst>
          </p:cNvPr>
          <p:cNvSpPr txBox="1"/>
          <p:nvPr/>
        </p:nvSpPr>
        <p:spPr>
          <a:xfrm>
            <a:off x="2467155" y="1629388"/>
            <a:ext cx="3928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chemeClr val="tx1">
                    <a:lumMod val="85000"/>
                    <a:lumOff val="15000"/>
                  </a:schemeClr>
                </a:solidFill>
                <a:latin typeface="Meiryo"/>
                <a:ea typeface="Meiryo"/>
              </a:rPr>
              <a:t>・話し合いの雰囲気づくり</a:t>
            </a:r>
          </a:p>
        </p:txBody>
      </p:sp>
      <p:sp>
        <p:nvSpPr>
          <p:cNvPr id="48" name="Rectangle: Rounded Corners 47">
            <a:extLst>
              <a:ext uri="{FF2B5EF4-FFF2-40B4-BE49-F238E27FC236}">
                <a16:creationId xmlns:a16="http://schemas.microsoft.com/office/drawing/2014/main" id="{48D88081-047B-CBEC-7A81-182245372290}"/>
              </a:ext>
            </a:extLst>
          </p:cNvPr>
          <p:cNvSpPr/>
          <p:nvPr/>
        </p:nvSpPr>
        <p:spPr>
          <a:xfrm>
            <a:off x="419816" y="2454214"/>
            <a:ext cx="6397919" cy="1869053"/>
          </a:xfrm>
          <a:prstGeom prst="roundRect">
            <a:avLst/>
          </a:prstGeom>
          <a:solidFill>
            <a:srgbClr val="FF9021">
              <a:alpha val="3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36E813BC-285C-CCA0-99B2-E7504F7D2BB1}"/>
              </a:ext>
            </a:extLst>
          </p:cNvPr>
          <p:cNvSpPr/>
          <p:nvPr/>
        </p:nvSpPr>
        <p:spPr>
          <a:xfrm>
            <a:off x="419815" y="4524553"/>
            <a:ext cx="6397919" cy="1782789"/>
          </a:xfrm>
          <a:prstGeom prst="roundRect">
            <a:avLst/>
          </a:prstGeom>
          <a:solidFill>
            <a:srgbClr val="FF9021">
              <a:alpha val="3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1409C7BC-38A6-AA91-16E3-D9357F12E022}"/>
              </a:ext>
            </a:extLst>
          </p:cNvPr>
          <p:cNvSpPr/>
          <p:nvPr/>
        </p:nvSpPr>
        <p:spPr>
          <a:xfrm>
            <a:off x="577968" y="2541526"/>
            <a:ext cx="4151667" cy="566312"/>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3E0C964-438D-FB8C-B32C-9F13026992B7}"/>
              </a:ext>
            </a:extLst>
          </p:cNvPr>
          <p:cNvSpPr txBox="1"/>
          <p:nvPr/>
        </p:nvSpPr>
        <p:spPr>
          <a:xfrm>
            <a:off x="551920" y="2614686"/>
            <a:ext cx="271082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400" b="1" err="1">
                <a:solidFill>
                  <a:srgbClr val="FF9021"/>
                </a:solidFill>
                <a:latin typeface="Meiryo"/>
                <a:ea typeface="Meiryo"/>
                <a:cs typeface="+mn-lt"/>
              </a:rPr>
              <a:t>お気に入りの機能</a:t>
            </a:r>
          </a:p>
        </p:txBody>
      </p:sp>
      <p:sp>
        <p:nvSpPr>
          <p:cNvPr id="55" name="TextBox 54">
            <a:extLst>
              <a:ext uri="{FF2B5EF4-FFF2-40B4-BE49-F238E27FC236}">
                <a16:creationId xmlns:a16="http://schemas.microsoft.com/office/drawing/2014/main" id="{42401E40-D722-8FCD-CCFD-FCC3721AB64C}"/>
              </a:ext>
            </a:extLst>
          </p:cNvPr>
          <p:cNvSpPr txBox="1"/>
          <p:nvPr/>
        </p:nvSpPr>
        <p:spPr>
          <a:xfrm>
            <a:off x="737534" y="3239944"/>
            <a:ext cx="564788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a:solidFill>
                  <a:schemeClr val="tx1">
                    <a:lumMod val="85000"/>
                    <a:lumOff val="15000"/>
                  </a:schemeClr>
                </a:solidFill>
                <a:latin typeface="Meiryo"/>
                <a:ea typeface="Meiryo"/>
              </a:rPr>
              <a:t>アラート機能</a:t>
            </a:r>
            <a:r>
              <a:rPr lang="ja-JP" altLang="en-US" sz="2000">
                <a:solidFill>
                  <a:schemeClr val="tx1">
                    <a:lumMod val="85000"/>
                    <a:lumOff val="15000"/>
                  </a:schemeClr>
                </a:solidFill>
                <a:latin typeface="Meiryo"/>
                <a:ea typeface="Meiryo"/>
              </a:rPr>
              <a:t>もうこれで腐らせない！！</a:t>
            </a:r>
            <a:endParaRPr lang="en-US" altLang="ja-JP" sz="2000">
              <a:solidFill>
                <a:schemeClr val="tx1">
                  <a:lumMod val="85000"/>
                  <a:lumOff val="15000"/>
                </a:schemeClr>
              </a:solidFill>
              <a:latin typeface="Meiryo"/>
              <a:ea typeface="Meiryo"/>
            </a:endParaRPr>
          </a:p>
          <a:p>
            <a:r>
              <a:rPr lang="ja-JP" altLang="en-US" sz="2000">
                <a:solidFill>
                  <a:schemeClr val="tx1">
                    <a:lumMod val="85000"/>
                    <a:lumOff val="15000"/>
                  </a:schemeClr>
                </a:solidFill>
                <a:latin typeface="Meiryo"/>
                <a:ea typeface="Meiryo"/>
              </a:rPr>
              <a:t>ロゴとアイコンも担当しました！！</a:t>
            </a:r>
            <a:endParaRPr lang="en-US" altLang="ja-JP" sz="2000">
              <a:solidFill>
                <a:schemeClr val="tx1">
                  <a:lumMod val="85000"/>
                  <a:lumOff val="15000"/>
                </a:schemeClr>
              </a:solidFill>
              <a:latin typeface="Meiryo"/>
              <a:ea typeface="Meiryo"/>
            </a:endParaRPr>
          </a:p>
        </p:txBody>
      </p:sp>
      <p:sp>
        <p:nvSpPr>
          <p:cNvPr id="56" name="TextBox 55">
            <a:extLst>
              <a:ext uri="{FF2B5EF4-FFF2-40B4-BE49-F238E27FC236}">
                <a16:creationId xmlns:a16="http://schemas.microsoft.com/office/drawing/2014/main" id="{B873C0ED-52FC-E123-CA29-2C1DBD8C51C1}"/>
              </a:ext>
            </a:extLst>
          </p:cNvPr>
          <p:cNvSpPr txBox="1"/>
          <p:nvPr/>
        </p:nvSpPr>
        <p:spPr>
          <a:xfrm>
            <a:off x="623453" y="5274028"/>
            <a:ext cx="6250818"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ja-JP" altLang="en-US">
              <a:solidFill>
                <a:schemeClr val="tx1">
                  <a:lumMod val="85000"/>
                  <a:lumOff val="15000"/>
                </a:schemeClr>
              </a:solidFill>
              <a:latin typeface="Meiryo"/>
              <a:ea typeface="Meiryo"/>
            </a:endParaRPr>
          </a:p>
          <a:p>
            <a:r>
              <a:rPr lang="ja-JP" altLang="en-US" sz="2000">
                <a:solidFill>
                  <a:schemeClr val="tx1">
                    <a:lumMod val="85000"/>
                    <a:lumOff val="15000"/>
                  </a:schemeClr>
                </a:solidFill>
                <a:latin typeface="Meiryo"/>
                <a:ea typeface="Meiryo"/>
              </a:rPr>
              <a:t>自分の得意分野を活かそうと積極的に行動できた！</a:t>
            </a:r>
          </a:p>
        </p:txBody>
      </p:sp>
      <p:pic>
        <p:nvPicPr>
          <p:cNvPr id="58" name="Picture 2">
            <a:extLst>
              <a:ext uri="{FF2B5EF4-FFF2-40B4-BE49-F238E27FC236}">
                <a16:creationId xmlns:a16="http://schemas.microsoft.com/office/drawing/2014/main" id="{E7B85719-08A6-F82E-D079-EADB8BBA58E0}"/>
              </a:ext>
            </a:extLst>
          </p:cNvPr>
          <p:cNvPicPr>
            <a:picLocks noChangeAspect="1"/>
          </p:cNvPicPr>
          <p:nvPr/>
        </p:nvPicPr>
        <p:blipFill>
          <a:blip r:embed="rId3"/>
          <a:stretch>
            <a:fillRect/>
          </a:stretch>
        </p:blipFill>
        <p:spPr>
          <a:xfrm>
            <a:off x="262829" y="306336"/>
            <a:ext cx="2075957" cy="2020540"/>
          </a:xfrm>
          <a:prstGeom prst="rect">
            <a:avLst/>
          </a:prstGeom>
        </p:spPr>
      </p:pic>
      <p:sp>
        <p:nvSpPr>
          <p:cNvPr id="59" name="TextBox 58">
            <a:extLst>
              <a:ext uri="{FF2B5EF4-FFF2-40B4-BE49-F238E27FC236}">
                <a16:creationId xmlns:a16="http://schemas.microsoft.com/office/drawing/2014/main" id="{59506BC0-D62E-591F-D224-0A98F6524E41}"/>
              </a:ext>
            </a:extLst>
          </p:cNvPr>
          <p:cNvSpPr txBox="1"/>
          <p:nvPr/>
        </p:nvSpPr>
        <p:spPr>
          <a:xfrm>
            <a:off x="2463847" y="411813"/>
            <a:ext cx="415218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800" b="1" err="1">
                <a:solidFill>
                  <a:srgbClr val="FF9021"/>
                </a:solidFill>
                <a:latin typeface="Meiryo"/>
                <a:ea typeface="Meiryo"/>
                <a:cs typeface="+mn-lt"/>
              </a:rPr>
              <a:t>齊藤</a:t>
            </a:r>
            <a:r>
              <a:rPr lang="en-US" altLang="ja-JP" sz="2800" b="1">
                <a:solidFill>
                  <a:srgbClr val="FF9021"/>
                </a:solidFill>
                <a:latin typeface="Meiryo"/>
                <a:ea typeface="Meiryo"/>
                <a:cs typeface="+mn-lt"/>
              </a:rPr>
              <a:t>　茜</a:t>
            </a:r>
          </a:p>
        </p:txBody>
      </p:sp>
      <p:sp>
        <p:nvSpPr>
          <p:cNvPr id="10" name="TextBox 9">
            <a:extLst>
              <a:ext uri="{FF2B5EF4-FFF2-40B4-BE49-F238E27FC236}">
                <a16:creationId xmlns:a16="http://schemas.microsoft.com/office/drawing/2014/main" id="{C0CD481A-96A8-7082-3904-DF038A99F15B}"/>
              </a:ext>
            </a:extLst>
          </p:cNvPr>
          <p:cNvSpPr txBox="1"/>
          <p:nvPr/>
        </p:nvSpPr>
        <p:spPr>
          <a:xfrm>
            <a:off x="7329033" y="4468587"/>
            <a:ext cx="52348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a:solidFill>
                  <a:schemeClr val="tx1">
                    <a:lumMod val="75000"/>
                    <a:lumOff val="25000"/>
                  </a:schemeClr>
                </a:solidFill>
                <a:latin typeface="Meiryo"/>
                <a:ea typeface="Meiryo"/>
              </a:rPr>
              <a:t>５. 伝える工夫力</a:t>
            </a:r>
            <a:endParaRPr lang="en-US" sz="2400" b="1">
              <a:solidFill>
                <a:schemeClr val="tx1">
                  <a:lumMod val="75000"/>
                  <a:lumOff val="25000"/>
                </a:schemeClr>
              </a:solidFill>
              <a:latin typeface="Meiryo"/>
              <a:ea typeface="Meiryo"/>
            </a:endParaRPr>
          </a:p>
        </p:txBody>
      </p:sp>
      <p:pic>
        <p:nvPicPr>
          <p:cNvPr id="83" name="Picture 12">
            <a:extLst>
              <a:ext uri="{FF2B5EF4-FFF2-40B4-BE49-F238E27FC236}">
                <a16:creationId xmlns:a16="http://schemas.microsoft.com/office/drawing/2014/main" id="{A1B7E380-641A-B0BF-9B01-7119D51DB01E}"/>
              </a:ext>
            </a:extLst>
          </p:cNvPr>
          <p:cNvPicPr>
            <a:picLocks noChangeAspect="1"/>
          </p:cNvPicPr>
          <p:nvPr/>
        </p:nvPicPr>
        <p:blipFill>
          <a:blip r:embed="rId4"/>
          <a:stretch>
            <a:fillRect/>
          </a:stretch>
        </p:blipFill>
        <p:spPr>
          <a:xfrm>
            <a:off x="8694104" y="1610767"/>
            <a:ext cx="426425" cy="391850"/>
          </a:xfrm>
          <a:prstGeom prst="rect">
            <a:avLst/>
          </a:prstGeom>
        </p:spPr>
      </p:pic>
      <p:pic>
        <p:nvPicPr>
          <p:cNvPr id="84" name="Picture 17">
            <a:extLst>
              <a:ext uri="{FF2B5EF4-FFF2-40B4-BE49-F238E27FC236}">
                <a16:creationId xmlns:a16="http://schemas.microsoft.com/office/drawing/2014/main" id="{99C1F896-3175-8C4E-9AE9-5B1502F1DCFD}"/>
              </a:ext>
            </a:extLst>
          </p:cNvPr>
          <p:cNvPicPr>
            <a:picLocks noChangeAspect="1"/>
          </p:cNvPicPr>
          <p:nvPr/>
        </p:nvPicPr>
        <p:blipFill>
          <a:blip r:embed="rId5"/>
          <a:stretch>
            <a:fillRect/>
          </a:stretch>
        </p:blipFill>
        <p:spPr>
          <a:xfrm>
            <a:off x="7441040" y="1600110"/>
            <a:ext cx="461496" cy="402509"/>
          </a:xfrm>
          <a:prstGeom prst="rect">
            <a:avLst/>
          </a:prstGeom>
        </p:spPr>
      </p:pic>
      <p:pic>
        <p:nvPicPr>
          <p:cNvPr id="85" name="Picture 17">
            <a:extLst>
              <a:ext uri="{FF2B5EF4-FFF2-40B4-BE49-F238E27FC236}">
                <a16:creationId xmlns:a16="http://schemas.microsoft.com/office/drawing/2014/main" id="{91CF9B77-356A-0B6D-82DC-4D5C5ACA4AC5}"/>
              </a:ext>
            </a:extLst>
          </p:cNvPr>
          <p:cNvPicPr>
            <a:picLocks noChangeAspect="1"/>
          </p:cNvPicPr>
          <p:nvPr/>
        </p:nvPicPr>
        <p:blipFill>
          <a:blip r:embed="rId5"/>
          <a:stretch>
            <a:fillRect/>
          </a:stretch>
        </p:blipFill>
        <p:spPr>
          <a:xfrm>
            <a:off x="7848669" y="1600110"/>
            <a:ext cx="461496" cy="402509"/>
          </a:xfrm>
          <a:prstGeom prst="rect">
            <a:avLst/>
          </a:prstGeom>
        </p:spPr>
      </p:pic>
      <p:pic>
        <p:nvPicPr>
          <p:cNvPr id="86" name="Picture 17">
            <a:extLst>
              <a:ext uri="{FF2B5EF4-FFF2-40B4-BE49-F238E27FC236}">
                <a16:creationId xmlns:a16="http://schemas.microsoft.com/office/drawing/2014/main" id="{15ECB7ED-B032-5293-A09C-A7A7F3292327}"/>
              </a:ext>
            </a:extLst>
          </p:cNvPr>
          <p:cNvPicPr>
            <a:picLocks noChangeAspect="1"/>
          </p:cNvPicPr>
          <p:nvPr/>
        </p:nvPicPr>
        <p:blipFill>
          <a:blip r:embed="rId5"/>
          <a:stretch>
            <a:fillRect/>
          </a:stretch>
        </p:blipFill>
        <p:spPr>
          <a:xfrm>
            <a:off x="8256298" y="1600109"/>
            <a:ext cx="461496" cy="402509"/>
          </a:xfrm>
          <a:prstGeom prst="rect">
            <a:avLst/>
          </a:prstGeom>
        </p:spPr>
      </p:pic>
      <p:pic>
        <p:nvPicPr>
          <p:cNvPr id="87" name="Picture 12">
            <a:extLst>
              <a:ext uri="{FF2B5EF4-FFF2-40B4-BE49-F238E27FC236}">
                <a16:creationId xmlns:a16="http://schemas.microsoft.com/office/drawing/2014/main" id="{41B04584-B4EB-B24D-E6D7-49BC4FD1CC82}"/>
              </a:ext>
            </a:extLst>
          </p:cNvPr>
          <p:cNvPicPr>
            <a:picLocks noChangeAspect="1"/>
          </p:cNvPicPr>
          <p:nvPr/>
        </p:nvPicPr>
        <p:blipFill>
          <a:blip r:embed="rId4"/>
          <a:stretch>
            <a:fillRect/>
          </a:stretch>
        </p:blipFill>
        <p:spPr>
          <a:xfrm>
            <a:off x="9086911" y="1610766"/>
            <a:ext cx="426425" cy="391850"/>
          </a:xfrm>
          <a:prstGeom prst="rect">
            <a:avLst/>
          </a:prstGeom>
        </p:spPr>
      </p:pic>
      <p:sp>
        <p:nvSpPr>
          <p:cNvPr id="61" name="TextBox 60">
            <a:extLst>
              <a:ext uri="{FF2B5EF4-FFF2-40B4-BE49-F238E27FC236}">
                <a16:creationId xmlns:a16="http://schemas.microsoft.com/office/drawing/2014/main" id="{A0C5B560-1C1E-0EAE-C3D9-D6FD2AAABACB}"/>
              </a:ext>
            </a:extLst>
          </p:cNvPr>
          <p:cNvSpPr txBox="1"/>
          <p:nvPr/>
        </p:nvSpPr>
        <p:spPr>
          <a:xfrm>
            <a:off x="7372169" y="1291194"/>
            <a:ext cx="4688481" cy="3169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b="1">
                <a:solidFill>
                  <a:schemeClr val="tx1">
                    <a:lumMod val="75000"/>
                    <a:lumOff val="25000"/>
                  </a:schemeClr>
                </a:solidFill>
                <a:latin typeface="Meiryo"/>
                <a:ea typeface="Meiryo"/>
              </a:rPr>
              <a:t>１. </a:t>
            </a:r>
            <a:r>
              <a:rPr lang="en-US" b="1">
                <a:solidFill>
                  <a:schemeClr val="tx1">
                    <a:lumMod val="75000"/>
                    <a:lumOff val="25000"/>
                  </a:schemeClr>
                </a:solidFill>
                <a:latin typeface="Meiryo"/>
                <a:ea typeface="Meiryo"/>
              </a:rPr>
              <a:t>java</a:t>
            </a:r>
            <a:r>
              <a:rPr lang="ja-JP" altLang="en-US" b="1">
                <a:solidFill>
                  <a:schemeClr val="tx1">
                    <a:lumMod val="75000"/>
                    <a:lumOff val="25000"/>
                  </a:schemeClr>
                </a:solidFill>
                <a:latin typeface="Meiryo"/>
                <a:ea typeface="Meiryo"/>
              </a:rPr>
              <a:t>の基礎力（変数、メソッド等）</a:t>
            </a:r>
          </a:p>
        </p:txBody>
      </p:sp>
      <p:sp>
        <p:nvSpPr>
          <p:cNvPr id="62" name="TextBox 61">
            <a:extLst>
              <a:ext uri="{FF2B5EF4-FFF2-40B4-BE49-F238E27FC236}">
                <a16:creationId xmlns:a16="http://schemas.microsoft.com/office/drawing/2014/main" id="{B2BA4EF6-4E29-A348-4C7B-75B9FA46B005}"/>
              </a:ext>
            </a:extLst>
          </p:cNvPr>
          <p:cNvSpPr txBox="1"/>
          <p:nvPr/>
        </p:nvSpPr>
        <p:spPr>
          <a:xfrm>
            <a:off x="7372168" y="2068443"/>
            <a:ext cx="4688481" cy="3169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b="1">
                <a:solidFill>
                  <a:schemeClr val="tx1">
                    <a:lumMod val="75000"/>
                    <a:lumOff val="25000"/>
                  </a:schemeClr>
                </a:solidFill>
                <a:latin typeface="Meiryo"/>
                <a:ea typeface="Meiryo"/>
              </a:rPr>
              <a:t>２. 自分で調べる能力</a:t>
            </a:r>
          </a:p>
        </p:txBody>
      </p:sp>
      <p:pic>
        <p:nvPicPr>
          <p:cNvPr id="78" name="Picture 77">
            <a:extLst>
              <a:ext uri="{FF2B5EF4-FFF2-40B4-BE49-F238E27FC236}">
                <a16:creationId xmlns:a16="http://schemas.microsoft.com/office/drawing/2014/main" id="{6F05DD7D-A11D-2D93-F997-23855C2A9373}"/>
              </a:ext>
            </a:extLst>
          </p:cNvPr>
          <p:cNvPicPr>
            <a:picLocks noChangeAspect="1"/>
          </p:cNvPicPr>
          <p:nvPr/>
        </p:nvPicPr>
        <p:blipFill>
          <a:blip r:embed="rId4"/>
          <a:stretch>
            <a:fillRect/>
          </a:stretch>
        </p:blipFill>
        <p:spPr>
          <a:xfrm>
            <a:off x="8687505" y="2385823"/>
            <a:ext cx="426425" cy="391851"/>
          </a:xfrm>
          <a:prstGeom prst="rect">
            <a:avLst/>
          </a:prstGeom>
        </p:spPr>
      </p:pic>
      <p:pic>
        <p:nvPicPr>
          <p:cNvPr id="79" name="Picture 17">
            <a:extLst>
              <a:ext uri="{FF2B5EF4-FFF2-40B4-BE49-F238E27FC236}">
                <a16:creationId xmlns:a16="http://schemas.microsoft.com/office/drawing/2014/main" id="{25C5F04D-CF7A-B338-8B15-33FC8F4A67B4}"/>
              </a:ext>
            </a:extLst>
          </p:cNvPr>
          <p:cNvPicPr>
            <a:picLocks noChangeAspect="1"/>
          </p:cNvPicPr>
          <p:nvPr/>
        </p:nvPicPr>
        <p:blipFill>
          <a:blip r:embed="rId5"/>
          <a:stretch>
            <a:fillRect/>
          </a:stretch>
        </p:blipFill>
        <p:spPr>
          <a:xfrm>
            <a:off x="7441039" y="2377365"/>
            <a:ext cx="461496" cy="402510"/>
          </a:xfrm>
          <a:prstGeom prst="rect">
            <a:avLst/>
          </a:prstGeom>
        </p:spPr>
      </p:pic>
      <p:pic>
        <p:nvPicPr>
          <p:cNvPr id="80" name="Picture 17">
            <a:extLst>
              <a:ext uri="{FF2B5EF4-FFF2-40B4-BE49-F238E27FC236}">
                <a16:creationId xmlns:a16="http://schemas.microsoft.com/office/drawing/2014/main" id="{E1113D1D-0965-0A2B-400E-CEC87A89300B}"/>
              </a:ext>
            </a:extLst>
          </p:cNvPr>
          <p:cNvPicPr>
            <a:picLocks noChangeAspect="1"/>
          </p:cNvPicPr>
          <p:nvPr/>
        </p:nvPicPr>
        <p:blipFill>
          <a:blip r:embed="rId5"/>
          <a:stretch>
            <a:fillRect/>
          </a:stretch>
        </p:blipFill>
        <p:spPr>
          <a:xfrm>
            <a:off x="7848668" y="2377365"/>
            <a:ext cx="461496" cy="402510"/>
          </a:xfrm>
          <a:prstGeom prst="rect">
            <a:avLst/>
          </a:prstGeom>
        </p:spPr>
      </p:pic>
      <p:pic>
        <p:nvPicPr>
          <p:cNvPr id="81" name="Picture 80">
            <a:extLst>
              <a:ext uri="{FF2B5EF4-FFF2-40B4-BE49-F238E27FC236}">
                <a16:creationId xmlns:a16="http://schemas.microsoft.com/office/drawing/2014/main" id="{DEC0324B-87AE-019A-44F2-86538B7ED833}"/>
              </a:ext>
            </a:extLst>
          </p:cNvPr>
          <p:cNvPicPr>
            <a:picLocks noChangeAspect="1"/>
          </p:cNvPicPr>
          <p:nvPr/>
        </p:nvPicPr>
        <p:blipFill>
          <a:blip r:embed="rId5"/>
          <a:stretch>
            <a:fillRect/>
          </a:stretch>
        </p:blipFill>
        <p:spPr>
          <a:xfrm>
            <a:off x="8256297" y="2377364"/>
            <a:ext cx="461496" cy="402510"/>
          </a:xfrm>
          <a:prstGeom prst="rect">
            <a:avLst/>
          </a:prstGeom>
        </p:spPr>
      </p:pic>
      <p:pic>
        <p:nvPicPr>
          <p:cNvPr id="82" name="Picture 12">
            <a:extLst>
              <a:ext uri="{FF2B5EF4-FFF2-40B4-BE49-F238E27FC236}">
                <a16:creationId xmlns:a16="http://schemas.microsoft.com/office/drawing/2014/main" id="{E97DAD32-12D4-8DFA-954F-6806FFB585F6}"/>
              </a:ext>
            </a:extLst>
          </p:cNvPr>
          <p:cNvPicPr>
            <a:picLocks noChangeAspect="1"/>
          </p:cNvPicPr>
          <p:nvPr/>
        </p:nvPicPr>
        <p:blipFill>
          <a:blip r:embed="rId4"/>
          <a:stretch>
            <a:fillRect/>
          </a:stretch>
        </p:blipFill>
        <p:spPr>
          <a:xfrm>
            <a:off x="9086910" y="2388021"/>
            <a:ext cx="426425" cy="391851"/>
          </a:xfrm>
          <a:prstGeom prst="rect">
            <a:avLst/>
          </a:prstGeom>
        </p:spPr>
      </p:pic>
      <p:sp>
        <p:nvSpPr>
          <p:cNvPr id="64" name="TextBox 63">
            <a:extLst>
              <a:ext uri="{FF2B5EF4-FFF2-40B4-BE49-F238E27FC236}">
                <a16:creationId xmlns:a16="http://schemas.microsoft.com/office/drawing/2014/main" id="{9EF606A7-E20C-4B8D-23FB-C36C9D0A2D6C}"/>
              </a:ext>
            </a:extLst>
          </p:cNvPr>
          <p:cNvSpPr txBox="1"/>
          <p:nvPr/>
        </p:nvSpPr>
        <p:spPr>
          <a:xfrm>
            <a:off x="7372166" y="2845692"/>
            <a:ext cx="46884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b="1">
                <a:solidFill>
                  <a:schemeClr val="tx1">
                    <a:lumMod val="75000"/>
                    <a:lumOff val="25000"/>
                  </a:schemeClr>
                </a:solidFill>
                <a:latin typeface="Meiryo"/>
                <a:ea typeface="Meiryo"/>
              </a:rPr>
              <a:t>３. 聞き方（理解したうえでの聞き方）</a:t>
            </a:r>
          </a:p>
        </p:txBody>
      </p:sp>
      <p:pic>
        <p:nvPicPr>
          <p:cNvPr id="73" name="Picture 72">
            <a:extLst>
              <a:ext uri="{FF2B5EF4-FFF2-40B4-BE49-F238E27FC236}">
                <a16:creationId xmlns:a16="http://schemas.microsoft.com/office/drawing/2014/main" id="{47BA7D35-C83E-C012-CAB4-04D324206774}"/>
              </a:ext>
            </a:extLst>
          </p:cNvPr>
          <p:cNvPicPr>
            <a:picLocks noChangeAspect="1"/>
          </p:cNvPicPr>
          <p:nvPr/>
        </p:nvPicPr>
        <p:blipFill>
          <a:blip r:embed="rId4"/>
          <a:stretch>
            <a:fillRect/>
          </a:stretch>
        </p:blipFill>
        <p:spPr>
          <a:xfrm>
            <a:off x="8694102" y="3165278"/>
            <a:ext cx="426425" cy="391851"/>
          </a:xfrm>
          <a:prstGeom prst="rect">
            <a:avLst/>
          </a:prstGeom>
        </p:spPr>
      </p:pic>
      <p:pic>
        <p:nvPicPr>
          <p:cNvPr id="74" name="Picture 17">
            <a:extLst>
              <a:ext uri="{FF2B5EF4-FFF2-40B4-BE49-F238E27FC236}">
                <a16:creationId xmlns:a16="http://schemas.microsoft.com/office/drawing/2014/main" id="{D1B4D872-3941-2A7E-098E-795F5B789C42}"/>
              </a:ext>
            </a:extLst>
          </p:cNvPr>
          <p:cNvPicPr>
            <a:picLocks noChangeAspect="1"/>
          </p:cNvPicPr>
          <p:nvPr/>
        </p:nvPicPr>
        <p:blipFill>
          <a:blip r:embed="rId5"/>
          <a:stretch>
            <a:fillRect/>
          </a:stretch>
        </p:blipFill>
        <p:spPr>
          <a:xfrm>
            <a:off x="7441038" y="3154621"/>
            <a:ext cx="461496" cy="402510"/>
          </a:xfrm>
          <a:prstGeom prst="rect">
            <a:avLst/>
          </a:prstGeom>
        </p:spPr>
      </p:pic>
      <p:pic>
        <p:nvPicPr>
          <p:cNvPr id="75" name="Picture 74">
            <a:extLst>
              <a:ext uri="{FF2B5EF4-FFF2-40B4-BE49-F238E27FC236}">
                <a16:creationId xmlns:a16="http://schemas.microsoft.com/office/drawing/2014/main" id="{10FB92BC-BBE4-E871-2040-731E379F7DE1}"/>
              </a:ext>
            </a:extLst>
          </p:cNvPr>
          <p:cNvPicPr>
            <a:picLocks noChangeAspect="1"/>
          </p:cNvPicPr>
          <p:nvPr/>
        </p:nvPicPr>
        <p:blipFill>
          <a:blip r:embed="rId5"/>
          <a:stretch>
            <a:fillRect/>
          </a:stretch>
        </p:blipFill>
        <p:spPr>
          <a:xfrm>
            <a:off x="7848667" y="3154621"/>
            <a:ext cx="461496" cy="402510"/>
          </a:xfrm>
          <a:prstGeom prst="rect">
            <a:avLst/>
          </a:prstGeom>
        </p:spPr>
      </p:pic>
      <p:pic>
        <p:nvPicPr>
          <p:cNvPr id="76" name="Picture 75">
            <a:extLst>
              <a:ext uri="{FF2B5EF4-FFF2-40B4-BE49-F238E27FC236}">
                <a16:creationId xmlns:a16="http://schemas.microsoft.com/office/drawing/2014/main" id="{CB6164A7-74A3-5324-2758-9298734D28A8}"/>
              </a:ext>
            </a:extLst>
          </p:cNvPr>
          <p:cNvPicPr>
            <a:picLocks noChangeAspect="1"/>
          </p:cNvPicPr>
          <p:nvPr/>
        </p:nvPicPr>
        <p:blipFill>
          <a:blip r:embed="rId5"/>
          <a:stretch>
            <a:fillRect/>
          </a:stretch>
        </p:blipFill>
        <p:spPr>
          <a:xfrm>
            <a:off x="9102963" y="3940810"/>
            <a:ext cx="461496" cy="402510"/>
          </a:xfrm>
          <a:prstGeom prst="rect">
            <a:avLst/>
          </a:prstGeom>
        </p:spPr>
      </p:pic>
      <p:pic>
        <p:nvPicPr>
          <p:cNvPr id="77" name="Picture 12">
            <a:extLst>
              <a:ext uri="{FF2B5EF4-FFF2-40B4-BE49-F238E27FC236}">
                <a16:creationId xmlns:a16="http://schemas.microsoft.com/office/drawing/2014/main" id="{834ACE90-0721-2E91-2C03-5ACD3E821810}"/>
              </a:ext>
            </a:extLst>
          </p:cNvPr>
          <p:cNvPicPr>
            <a:picLocks noChangeAspect="1"/>
          </p:cNvPicPr>
          <p:nvPr/>
        </p:nvPicPr>
        <p:blipFill>
          <a:blip r:embed="rId4"/>
          <a:stretch>
            <a:fillRect/>
          </a:stretch>
        </p:blipFill>
        <p:spPr>
          <a:xfrm>
            <a:off x="9086909" y="3165277"/>
            <a:ext cx="426425" cy="391851"/>
          </a:xfrm>
          <a:prstGeom prst="rect">
            <a:avLst/>
          </a:prstGeom>
        </p:spPr>
      </p:pic>
      <p:sp>
        <p:nvSpPr>
          <p:cNvPr id="66" name="TextBox 65">
            <a:extLst>
              <a:ext uri="{FF2B5EF4-FFF2-40B4-BE49-F238E27FC236}">
                <a16:creationId xmlns:a16="http://schemas.microsoft.com/office/drawing/2014/main" id="{5572C4EB-2B5A-7A1B-82D8-E3C7ED223907}"/>
              </a:ext>
            </a:extLst>
          </p:cNvPr>
          <p:cNvSpPr txBox="1"/>
          <p:nvPr/>
        </p:nvSpPr>
        <p:spPr>
          <a:xfrm>
            <a:off x="7372166" y="3622943"/>
            <a:ext cx="4688481" cy="3169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b="1">
                <a:solidFill>
                  <a:schemeClr val="tx1">
                    <a:lumMod val="75000"/>
                    <a:lumOff val="25000"/>
                  </a:schemeClr>
                </a:solidFill>
                <a:latin typeface="Meiryo"/>
                <a:ea typeface="Meiryo"/>
              </a:rPr>
              <a:t>４. 能動力（自分から行動できるか）</a:t>
            </a:r>
            <a:endParaRPr lang="ja-JP">
              <a:solidFill>
                <a:schemeClr val="tx1">
                  <a:lumMod val="75000"/>
                  <a:lumOff val="25000"/>
                </a:schemeClr>
              </a:solidFill>
              <a:ea typeface="游ゴシック"/>
            </a:endParaRPr>
          </a:p>
        </p:txBody>
      </p:sp>
      <p:pic>
        <p:nvPicPr>
          <p:cNvPr id="68" name="Picture 67">
            <a:extLst>
              <a:ext uri="{FF2B5EF4-FFF2-40B4-BE49-F238E27FC236}">
                <a16:creationId xmlns:a16="http://schemas.microsoft.com/office/drawing/2014/main" id="{EC623F41-88A9-4394-38D2-9D1C6E39275D}"/>
              </a:ext>
            </a:extLst>
          </p:cNvPr>
          <p:cNvPicPr>
            <a:picLocks noChangeAspect="1"/>
          </p:cNvPicPr>
          <p:nvPr/>
        </p:nvPicPr>
        <p:blipFill>
          <a:blip r:embed="rId4"/>
          <a:stretch>
            <a:fillRect/>
          </a:stretch>
        </p:blipFill>
        <p:spPr>
          <a:xfrm>
            <a:off x="8294958" y="3168433"/>
            <a:ext cx="426425" cy="391851"/>
          </a:xfrm>
          <a:prstGeom prst="rect">
            <a:avLst/>
          </a:prstGeom>
        </p:spPr>
      </p:pic>
      <p:pic>
        <p:nvPicPr>
          <p:cNvPr id="69" name="Picture 17">
            <a:extLst>
              <a:ext uri="{FF2B5EF4-FFF2-40B4-BE49-F238E27FC236}">
                <a16:creationId xmlns:a16="http://schemas.microsoft.com/office/drawing/2014/main" id="{EF70EFFE-6AFF-7275-552D-661461A80F04}"/>
              </a:ext>
            </a:extLst>
          </p:cNvPr>
          <p:cNvPicPr>
            <a:picLocks noChangeAspect="1"/>
          </p:cNvPicPr>
          <p:nvPr/>
        </p:nvPicPr>
        <p:blipFill>
          <a:blip r:embed="rId5"/>
          <a:stretch>
            <a:fillRect/>
          </a:stretch>
        </p:blipFill>
        <p:spPr>
          <a:xfrm>
            <a:off x="7441038" y="3931871"/>
            <a:ext cx="461496" cy="402510"/>
          </a:xfrm>
          <a:prstGeom prst="rect">
            <a:avLst/>
          </a:prstGeom>
        </p:spPr>
      </p:pic>
      <p:pic>
        <p:nvPicPr>
          <p:cNvPr id="70" name="Picture 17">
            <a:extLst>
              <a:ext uri="{FF2B5EF4-FFF2-40B4-BE49-F238E27FC236}">
                <a16:creationId xmlns:a16="http://schemas.microsoft.com/office/drawing/2014/main" id="{9DEFFC16-A5B6-EA23-5B0C-E07D2DD4394D}"/>
              </a:ext>
            </a:extLst>
          </p:cNvPr>
          <p:cNvPicPr>
            <a:picLocks noChangeAspect="1"/>
          </p:cNvPicPr>
          <p:nvPr/>
        </p:nvPicPr>
        <p:blipFill>
          <a:blip r:embed="rId5"/>
          <a:stretch>
            <a:fillRect/>
          </a:stretch>
        </p:blipFill>
        <p:spPr>
          <a:xfrm>
            <a:off x="7848667" y="3931871"/>
            <a:ext cx="461496" cy="402510"/>
          </a:xfrm>
          <a:prstGeom prst="rect">
            <a:avLst/>
          </a:prstGeom>
        </p:spPr>
      </p:pic>
      <p:pic>
        <p:nvPicPr>
          <p:cNvPr id="71" name="Picture 70">
            <a:extLst>
              <a:ext uri="{FF2B5EF4-FFF2-40B4-BE49-F238E27FC236}">
                <a16:creationId xmlns:a16="http://schemas.microsoft.com/office/drawing/2014/main" id="{65B52FD9-FE2C-A547-7A31-262B8584219E}"/>
              </a:ext>
            </a:extLst>
          </p:cNvPr>
          <p:cNvPicPr>
            <a:picLocks noChangeAspect="1"/>
          </p:cNvPicPr>
          <p:nvPr/>
        </p:nvPicPr>
        <p:blipFill>
          <a:blip r:embed="rId5"/>
          <a:stretch>
            <a:fillRect/>
          </a:stretch>
        </p:blipFill>
        <p:spPr>
          <a:xfrm>
            <a:off x="8256296" y="3931870"/>
            <a:ext cx="461496" cy="402510"/>
          </a:xfrm>
          <a:prstGeom prst="rect">
            <a:avLst/>
          </a:prstGeom>
        </p:spPr>
      </p:pic>
      <p:pic>
        <p:nvPicPr>
          <p:cNvPr id="90" name="Picture 56">
            <a:extLst>
              <a:ext uri="{FF2B5EF4-FFF2-40B4-BE49-F238E27FC236}">
                <a16:creationId xmlns:a16="http://schemas.microsoft.com/office/drawing/2014/main" id="{85B20E76-E142-0F91-290E-460AFFE1FF6A}"/>
              </a:ext>
            </a:extLst>
          </p:cNvPr>
          <p:cNvPicPr>
            <a:picLocks noChangeAspect="1"/>
          </p:cNvPicPr>
          <p:nvPr/>
        </p:nvPicPr>
        <p:blipFill>
          <a:blip r:embed="rId6"/>
          <a:stretch>
            <a:fillRect/>
          </a:stretch>
        </p:blipFill>
        <p:spPr>
          <a:xfrm>
            <a:off x="7424604" y="4930734"/>
            <a:ext cx="595464" cy="588676"/>
          </a:xfrm>
          <a:prstGeom prst="rect">
            <a:avLst/>
          </a:prstGeom>
        </p:spPr>
      </p:pic>
      <p:pic>
        <p:nvPicPr>
          <p:cNvPr id="92" name="Picture 56">
            <a:extLst>
              <a:ext uri="{FF2B5EF4-FFF2-40B4-BE49-F238E27FC236}">
                <a16:creationId xmlns:a16="http://schemas.microsoft.com/office/drawing/2014/main" id="{194EF255-AD4E-136F-6F2B-B6DEEA4B18A2}"/>
              </a:ext>
            </a:extLst>
          </p:cNvPr>
          <p:cNvPicPr>
            <a:picLocks noChangeAspect="1"/>
          </p:cNvPicPr>
          <p:nvPr/>
        </p:nvPicPr>
        <p:blipFill>
          <a:blip r:embed="rId6"/>
          <a:stretch>
            <a:fillRect/>
          </a:stretch>
        </p:blipFill>
        <p:spPr>
          <a:xfrm>
            <a:off x="7964353" y="4930733"/>
            <a:ext cx="595464" cy="588676"/>
          </a:xfrm>
          <a:prstGeom prst="rect">
            <a:avLst/>
          </a:prstGeom>
        </p:spPr>
      </p:pic>
      <p:pic>
        <p:nvPicPr>
          <p:cNvPr id="93" name="Picture 56">
            <a:extLst>
              <a:ext uri="{FF2B5EF4-FFF2-40B4-BE49-F238E27FC236}">
                <a16:creationId xmlns:a16="http://schemas.microsoft.com/office/drawing/2014/main" id="{8C172A0C-BAFA-1D4E-8D74-58CFDB9688E4}"/>
              </a:ext>
            </a:extLst>
          </p:cNvPr>
          <p:cNvPicPr>
            <a:picLocks noChangeAspect="1"/>
          </p:cNvPicPr>
          <p:nvPr/>
        </p:nvPicPr>
        <p:blipFill>
          <a:blip r:embed="rId6"/>
          <a:stretch>
            <a:fillRect/>
          </a:stretch>
        </p:blipFill>
        <p:spPr>
          <a:xfrm>
            <a:off x="8514686" y="4930732"/>
            <a:ext cx="595464" cy="588676"/>
          </a:xfrm>
          <a:prstGeom prst="rect">
            <a:avLst/>
          </a:prstGeom>
        </p:spPr>
      </p:pic>
      <p:sp>
        <p:nvSpPr>
          <p:cNvPr id="3" name="Rectangle: Rounded Corners 2">
            <a:extLst>
              <a:ext uri="{FF2B5EF4-FFF2-40B4-BE49-F238E27FC236}">
                <a16:creationId xmlns:a16="http://schemas.microsoft.com/office/drawing/2014/main" id="{25006AB2-73C2-0824-9C9C-61DF8DFFA355}"/>
              </a:ext>
            </a:extLst>
          </p:cNvPr>
          <p:cNvSpPr/>
          <p:nvPr/>
        </p:nvSpPr>
        <p:spPr>
          <a:xfrm>
            <a:off x="577968" y="4653951"/>
            <a:ext cx="4308609" cy="582676"/>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9EDE0DB-ECDA-CE81-E8B1-7C26B45D612E}"/>
              </a:ext>
            </a:extLst>
          </p:cNvPr>
          <p:cNvSpPr txBox="1"/>
          <p:nvPr/>
        </p:nvSpPr>
        <p:spPr>
          <a:xfrm>
            <a:off x="637835" y="4775360"/>
            <a:ext cx="4545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400" b="1" err="1">
                <a:solidFill>
                  <a:srgbClr val="FF9021"/>
                </a:solidFill>
                <a:latin typeface="Meiryo"/>
                <a:ea typeface="Meiryo"/>
                <a:cs typeface="+mn-lt"/>
              </a:rPr>
              <a:t>特に自分が成長できたところ</a:t>
            </a:r>
          </a:p>
        </p:txBody>
      </p:sp>
      <p:pic>
        <p:nvPicPr>
          <p:cNvPr id="2" name="Picture 1">
            <a:extLst>
              <a:ext uri="{FF2B5EF4-FFF2-40B4-BE49-F238E27FC236}">
                <a16:creationId xmlns:a16="http://schemas.microsoft.com/office/drawing/2014/main" id="{520C4359-6DB0-CBAE-7756-EE8A9C313AF4}"/>
              </a:ext>
            </a:extLst>
          </p:cNvPr>
          <p:cNvPicPr>
            <a:picLocks noChangeAspect="1"/>
          </p:cNvPicPr>
          <p:nvPr/>
        </p:nvPicPr>
        <p:blipFill>
          <a:blip r:embed="rId5"/>
          <a:stretch>
            <a:fillRect/>
          </a:stretch>
        </p:blipFill>
        <p:spPr>
          <a:xfrm>
            <a:off x="8678750" y="3925555"/>
            <a:ext cx="461496" cy="402510"/>
          </a:xfrm>
          <a:prstGeom prst="rect">
            <a:avLst/>
          </a:prstGeom>
        </p:spPr>
      </p:pic>
      <p:pic>
        <p:nvPicPr>
          <p:cNvPr id="5" name="Picture 56">
            <a:extLst>
              <a:ext uri="{FF2B5EF4-FFF2-40B4-BE49-F238E27FC236}">
                <a16:creationId xmlns:a16="http://schemas.microsoft.com/office/drawing/2014/main" id="{07822D1B-5FA5-E3BD-B5B3-D4648229CB84}"/>
              </a:ext>
            </a:extLst>
          </p:cNvPr>
          <p:cNvPicPr>
            <a:picLocks noChangeAspect="1"/>
          </p:cNvPicPr>
          <p:nvPr/>
        </p:nvPicPr>
        <p:blipFill>
          <a:blip r:embed="rId6"/>
          <a:stretch>
            <a:fillRect/>
          </a:stretch>
        </p:blipFill>
        <p:spPr>
          <a:xfrm>
            <a:off x="9046876" y="4942826"/>
            <a:ext cx="595464" cy="588676"/>
          </a:xfrm>
          <a:prstGeom prst="rect">
            <a:avLst/>
          </a:prstGeom>
        </p:spPr>
      </p:pic>
      <p:pic>
        <p:nvPicPr>
          <p:cNvPr id="8" name="Picture 56">
            <a:extLst>
              <a:ext uri="{FF2B5EF4-FFF2-40B4-BE49-F238E27FC236}">
                <a16:creationId xmlns:a16="http://schemas.microsoft.com/office/drawing/2014/main" id="{5F655CE5-D1EE-1F60-47DC-BDEB68BF981E}"/>
              </a:ext>
            </a:extLst>
          </p:cNvPr>
          <p:cNvPicPr>
            <a:picLocks noChangeAspect="1"/>
          </p:cNvPicPr>
          <p:nvPr/>
        </p:nvPicPr>
        <p:blipFill>
          <a:blip r:embed="rId6"/>
          <a:stretch>
            <a:fillRect/>
          </a:stretch>
        </p:blipFill>
        <p:spPr>
          <a:xfrm>
            <a:off x="9579066" y="4954920"/>
            <a:ext cx="595464" cy="588676"/>
          </a:xfrm>
          <a:prstGeom prst="rect">
            <a:avLst/>
          </a:prstGeom>
        </p:spPr>
      </p:pic>
    </p:spTree>
    <p:extLst>
      <p:ext uri="{BB962C8B-B14F-4D97-AF65-F5344CB8AC3E}">
        <p14:creationId xmlns:p14="http://schemas.microsoft.com/office/powerpoint/2010/main" val="1410712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808A359-8DCD-F257-04EC-AB0427D416A3}"/>
              </a:ext>
            </a:extLst>
          </p:cNvPr>
          <p:cNvSpPr/>
          <p:nvPr/>
        </p:nvSpPr>
        <p:spPr>
          <a:xfrm>
            <a:off x="779249" y="1275270"/>
            <a:ext cx="10481088" cy="690110"/>
          </a:xfrm>
          <a:prstGeom prst="roundRect">
            <a:avLst/>
          </a:prstGeom>
          <a:solidFill>
            <a:srgbClr val="FFD966">
              <a:alpha val="5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F6CB95F3-FEF8-80A0-F1D9-52A4593A067A}"/>
              </a:ext>
            </a:extLst>
          </p:cNvPr>
          <p:cNvPicPr>
            <a:picLocks noGrp="1" noChangeAspect="1"/>
          </p:cNvPicPr>
          <p:nvPr>
            <p:ph idx="1"/>
          </p:nvPr>
        </p:nvPicPr>
        <p:blipFill>
          <a:blip r:embed="rId3"/>
          <a:stretch>
            <a:fillRect/>
          </a:stretch>
        </p:blipFill>
        <p:spPr>
          <a:xfrm>
            <a:off x="9721431" y="5687455"/>
            <a:ext cx="1677479" cy="698560"/>
          </a:xfrm>
        </p:spPr>
      </p:pic>
      <p:sp>
        <p:nvSpPr>
          <p:cNvPr id="11" name="TextBox 10">
            <a:extLst>
              <a:ext uri="{FF2B5EF4-FFF2-40B4-BE49-F238E27FC236}">
                <a16:creationId xmlns:a16="http://schemas.microsoft.com/office/drawing/2014/main" id="{3D1F6602-EBB4-3157-38FC-FD45CBA5CA31}"/>
              </a:ext>
            </a:extLst>
          </p:cNvPr>
          <p:cNvSpPr txBox="1"/>
          <p:nvPr/>
        </p:nvSpPr>
        <p:spPr>
          <a:xfrm>
            <a:off x="1041036" y="1426449"/>
            <a:ext cx="5422879" cy="45520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indent="-742950">
              <a:lnSpc>
                <a:spcPct val="80000"/>
              </a:lnSpc>
              <a:buAutoNum type="arabicParenR"/>
            </a:pPr>
            <a:r>
              <a:rPr lang="en-US" altLang="ja-JP" sz="3600" b="1" err="1">
                <a:solidFill>
                  <a:srgbClr val="FF9021"/>
                </a:solidFill>
                <a:latin typeface="Meiryo"/>
                <a:ea typeface="Meiryo"/>
                <a:cs typeface="+mn-lt"/>
              </a:rPr>
              <a:t>システム概要</a:t>
            </a:r>
            <a:endParaRPr lang="en-US" err="1">
              <a:ea typeface="游ゴシック" panose="020F0502020204030204"/>
            </a:endParaRPr>
          </a:p>
          <a:p>
            <a:pPr marL="742950" indent="-742950">
              <a:lnSpc>
                <a:spcPct val="80000"/>
              </a:lnSpc>
              <a:buAutoNum type="arabicParenR"/>
            </a:pPr>
            <a:endParaRPr lang="en-US" altLang="ja-JP" sz="3600" b="1">
              <a:solidFill>
                <a:srgbClr val="FF9021"/>
              </a:solidFill>
              <a:latin typeface="Meiryo"/>
              <a:ea typeface="Meiryo"/>
              <a:cs typeface="+mn-lt"/>
            </a:endParaRPr>
          </a:p>
          <a:p>
            <a:pPr marL="742950" indent="-742950">
              <a:lnSpc>
                <a:spcPct val="80000"/>
              </a:lnSpc>
              <a:buAutoNum type="arabicParenR"/>
            </a:pPr>
            <a:r>
              <a:rPr lang="en-US" altLang="ja-JP" sz="3600" b="1" err="1">
                <a:solidFill>
                  <a:srgbClr val="FF9021"/>
                </a:solidFill>
                <a:latin typeface="Meiryo"/>
                <a:ea typeface="Meiryo"/>
                <a:cs typeface="+mn-lt"/>
              </a:rPr>
              <a:t>機能紹介</a:t>
            </a:r>
            <a:endParaRPr lang="en-US" err="1">
              <a:ea typeface="游ゴシック" panose="020F0502020204030204"/>
            </a:endParaRPr>
          </a:p>
          <a:p>
            <a:pPr marL="742950" indent="-742950">
              <a:lnSpc>
                <a:spcPct val="80000"/>
              </a:lnSpc>
              <a:buAutoNum type="arabicParenR"/>
            </a:pPr>
            <a:endParaRPr lang="en-US" altLang="ja-JP" sz="3600" b="1">
              <a:solidFill>
                <a:srgbClr val="FF9021"/>
              </a:solidFill>
              <a:latin typeface="Meiryo"/>
              <a:ea typeface="Meiryo"/>
              <a:cs typeface="+mn-lt"/>
            </a:endParaRPr>
          </a:p>
          <a:p>
            <a:pPr marL="742950" indent="-742950">
              <a:lnSpc>
                <a:spcPct val="80000"/>
              </a:lnSpc>
              <a:buAutoNum type="arabicParenR"/>
            </a:pPr>
            <a:r>
              <a:rPr lang="en-US" altLang="ja-JP" sz="3600" b="1" err="1">
                <a:solidFill>
                  <a:srgbClr val="FF9021"/>
                </a:solidFill>
                <a:latin typeface="Meiryo"/>
                <a:ea typeface="Meiryo"/>
                <a:cs typeface="+mn-lt"/>
              </a:rPr>
              <a:t>チームのこだわり</a:t>
            </a:r>
            <a:endParaRPr lang="en-US" altLang="ja-JP" sz="3600" b="1">
              <a:solidFill>
                <a:srgbClr val="FF9021"/>
              </a:solidFill>
              <a:latin typeface="Meiryo"/>
              <a:ea typeface="Meiryo"/>
              <a:cs typeface="+mn-lt"/>
            </a:endParaRPr>
          </a:p>
          <a:p>
            <a:pPr marL="742950" indent="-742950">
              <a:lnSpc>
                <a:spcPct val="80000"/>
              </a:lnSpc>
              <a:buAutoNum type="arabicParenR"/>
            </a:pPr>
            <a:endParaRPr lang="en-US" altLang="ja-JP" sz="3600" b="1">
              <a:solidFill>
                <a:srgbClr val="FF9021"/>
              </a:solidFill>
              <a:latin typeface="Meiryo"/>
              <a:ea typeface="Meiryo"/>
              <a:cs typeface="+mn-lt"/>
            </a:endParaRPr>
          </a:p>
          <a:p>
            <a:pPr marL="742950" indent="-742950">
              <a:lnSpc>
                <a:spcPct val="80000"/>
              </a:lnSpc>
              <a:buAutoNum type="arabicParenR"/>
            </a:pPr>
            <a:r>
              <a:rPr lang="en-US" altLang="ja-JP" sz="3600" b="1" err="1">
                <a:solidFill>
                  <a:srgbClr val="FF9021"/>
                </a:solidFill>
                <a:latin typeface="Meiryo"/>
                <a:ea typeface="Meiryo"/>
                <a:cs typeface="+mn-lt"/>
              </a:rPr>
              <a:t>個人・チームの評価</a:t>
            </a:r>
            <a:endParaRPr lang="en-US" altLang="ja-JP" sz="3600" b="1">
              <a:solidFill>
                <a:srgbClr val="FF9021"/>
              </a:solidFill>
              <a:latin typeface="Meiryo"/>
              <a:ea typeface="Meiryo"/>
              <a:cs typeface="+mn-lt"/>
            </a:endParaRPr>
          </a:p>
          <a:p>
            <a:pPr marL="742950" indent="-742950">
              <a:lnSpc>
                <a:spcPct val="80000"/>
              </a:lnSpc>
              <a:buAutoNum type="arabicParenR"/>
            </a:pPr>
            <a:endParaRPr lang="en-US" altLang="ja-JP" sz="3600" b="1">
              <a:solidFill>
                <a:srgbClr val="FF9021"/>
              </a:solidFill>
              <a:latin typeface="Meiryo"/>
              <a:ea typeface="Meiryo"/>
              <a:cs typeface="+mn-lt"/>
            </a:endParaRPr>
          </a:p>
          <a:p>
            <a:pPr marL="742950" indent="-742950">
              <a:lnSpc>
                <a:spcPct val="80000"/>
              </a:lnSpc>
              <a:buAutoNum type="arabicParenR"/>
            </a:pPr>
            <a:r>
              <a:rPr lang="en-US" sz="3600" b="1" err="1">
                <a:solidFill>
                  <a:srgbClr val="FF9021"/>
                </a:solidFill>
                <a:latin typeface="Meiryo"/>
                <a:ea typeface="Meiryo"/>
                <a:cs typeface="+mn-lt"/>
              </a:rPr>
              <a:t>おわりに</a:t>
            </a:r>
            <a:endParaRPr lang="en-US" altLang="ja-JP" sz="3600" b="1" err="1">
              <a:solidFill>
                <a:srgbClr val="FF9021"/>
              </a:solidFill>
              <a:latin typeface="Meiryo"/>
              <a:ea typeface="Meiryo"/>
              <a:cs typeface="+mn-lt"/>
            </a:endParaRPr>
          </a:p>
          <a:p>
            <a:pPr marL="742950" indent="-742950">
              <a:lnSpc>
                <a:spcPct val="80000"/>
              </a:lnSpc>
              <a:buAutoNum type="arabicParenR"/>
            </a:pPr>
            <a:endParaRPr lang="en-US" altLang="ja-JP" sz="3600" b="1">
              <a:solidFill>
                <a:srgbClr val="FF9021"/>
              </a:solidFill>
              <a:latin typeface="Meiryo"/>
              <a:ea typeface="Meiryo"/>
              <a:cs typeface="+mn-lt"/>
            </a:endParaRPr>
          </a:p>
        </p:txBody>
      </p:sp>
      <p:sp>
        <p:nvSpPr>
          <p:cNvPr id="48" name="Rectangle: Rounded Corners 47">
            <a:extLst>
              <a:ext uri="{FF2B5EF4-FFF2-40B4-BE49-F238E27FC236}">
                <a16:creationId xmlns:a16="http://schemas.microsoft.com/office/drawing/2014/main" id="{48D88081-047B-CBEC-7A81-182245372290}"/>
              </a:ext>
            </a:extLst>
          </p:cNvPr>
          <p:cNvSpPr/>
          <p:nvPr/>
        </p:nvSpPr>
        <p:spPr>
          <a:xfrm>
            <a:off x="13416948" y="383874"/>
            <a:ext cx="6397919" cy="977657"/>
          </a:xfrm>
          <a:prstGeom prst="roundRect">
            <a:avLst/>
          </a:prstGeom>
          <a:solidFill>
            <a:srgbClr val="FFD966">
              <a:alpha val="5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1409C7BC-38A6-AA91-16E3-D9357F12E022}"/>
              </a:ext>
            </a:extLst>
          </p:cNvPr>
          <p:cNvSpPr/>
          <p:nvPr/>
        </p:nvSpPr>
        <p:spPr>
          <a:xfrm>
            <a:off x="13690119" y="-103908"/>
            <a:ext cx="4151667" cy="566312"/>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3E0C964-438D-FB8C-B32C-9F13026992B7}"/>
              </a:ext>
            </a:extLst>
          </p:cNvPr>
          <p:cNvSpPr txBox="1"/>
          <p:nvPr/>
        </p:nvSpPr>
        <p:spPr>
          <a:xfrm>
            <a:off x="13491543" y="817516"/>
            <a:ext cx="41521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400" b="1" err="1">
                <a:solidFill>
                  <a:srgbClr val="FF9021"/>
                </a:solidFill>
                <a:latin typeface="Meiryo"/>
                <a:ea typeface="Meiryo"/>
                <a:cs typeface="+mn-lt"/>
              </a:rPr>
              <a:t>素材</a:t>
            </a:r>
          </a:p>
        </p:txBody>
      </p:sp>
      <p:sp>
        <p:nvSpPr>
          <p:cNvPr id="8" name="Rectangle: Rounded Corners 7">
            <a:extLst>
              <a:ext uri="{FF2B5EF4-FFF2-40B4-BE49-F238E27FC236}">
                <a16:creationId xmlns:a16="http://schemas.microsoft.com/office/drawing/2014/main" id="{409912F1-73BA-9FCE-02F4-B417755A0FAE}"/>
              </a:ext>
            </a:extLst>
          </p:cNvPr>
          <p:cNvSpPr/>
          <p:nvPr/>
        </p:nvSpPr>
        <p:spPr>
          <a:xfrm>
            <a:off x="14107063" y="3792355"/>
            <a:ext cx="5819441" cy="666954"/>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DD1553C-A4A1-E465-B81E-7433A263CD11}"/>
              </a:ext>
            </a:extLst>
          </p:cNvPr>
          <p:cNvSpPr txBox="1"/>
          <p:nvPr/>
        </p:nvSpPr>
        <p:spPr>
          <a:xfrm>
            <a:off x="4954439" y="296174"/>
            <a:ext cx="21105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5400" b="1">
                <a:solidFill>
                  <a:srgbClr val="FF9021"/>
                </a:solidFill>
                <a:latin typeface="Meiryo"/>
                <a:ea typeface="游ゴシック"/>
              </a:rPr>
              <a:t>目次</a:t>
            </a:r>
            <a:endParaRPr lang="en-US" sz="5400" b="1">
              <a:solidFill>
                <a:srgbClr val="FF9021"/>
              </a:solidFill>
              <a:latin typeface="游ゴシック"/>
              <a:ea typeface="游ゴシック"/>
            </a:endParaRPr>
          </a:p>
        </p:txBody>
      </p:sp>
      <p:sp>
        <p:nvSpPr>
          <p:cNvPr id="10" name="Rectangle: Rounded Corners 9">
            <a:extLst>
              <a:ext uri="{FF2B5EF4-FFF2-40B4-BE49-F238E27FC236}">
                <a16:creationId xmlns:a16="http://schemas.microsoft.com/office/drawing/2014/main" id="{797188B7-5889-B354-46F2-1E3227425F8E}"/>
              </a:ext>
            </a:extLst>
          </p:cNvPr>
          <p:cNvSpPr/>
          <p:nvPr/>
        </p:nvSpPr>
        <p:spPr>
          <a:xfrm>
            <a:off x="764874" y="1304025"/>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CDAD0A35-EDDE-5115-1AED-C6D7B5B90A5A}"/>
              </a:ext>
            </a:extLst>
          </p:cNvPr>
          <p:cNvSpPr/>
          <p:nvPr/>
        </p:nvSpPr>
        <p:spPr>
          <a:xfrm>
            <a:off x="764873" y="2209798"/>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53160696-11CB-1248-6072-96DFEC8B7A7E}"/>
              </a:ext>
            </a:extLst>
          </p:cNvPr>
          <p:cNvSpPr/>
          <p:nvPr/>
        </p:nvSpPr>
        <p:spPr>
          <a:xfrm>
            <a:off x="764872" y="3058062"/>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55E5ADF-5AC2-5850-C63B-207A6BCBB039}"/>
              </a:ext>
            </a:extLst>
          </p:cNvPr>
          <p:cNvSpPr/>
          <p:nvPr/>
        </p:nvSpPr>
        <p:spPr>
          <a:xfrm>
            <a:off x="764871" y="3935080"/>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7F279C02-946C-CDB4-F61C-2974BB7DA11F}"/>
              </a:ext>
            </a:extLst>
          </p:cNvPr>
          <p:cNvSpPr/>
          <p:nvPr/>
        </p:nvSpPr>
        <p:spPr>
          <a:xfrm>
            <a:off x="12913739" y="2554853"/>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54313BB-E14F-BF2D-254E-45B8A8DB8B5A}"/>
              </a:ext>
            </a:extLst>
          </p:cNvPr>
          <p:cNvSpPr/>
          <p:nvPr/>
        </p:nvSpPr>
        <p:spPr>
          <a:xfrm>
            <a:off x="764871" y="4781747"/>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2073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D797998A-C664-BF1D-7C7F-F2B9EB3A180B}"/>
              </a:ext>
            </a:extLst>
          </p:cNvPr>
          <p:cNvSpPr/>
          <p:nvPr/>
        </p:nvSpPr>
        <p:spPr>
          <a:xfrm>
            <a:off x="8835701" y="183096"/>
            <a:ext cx="3081114" cy="2399478"/>
          </a:xfrm>
          <a:prstGeom prst="roundRect">
            <a:avLst/>
          </a:prstGeom>
          <a:solidFill>
            <a:schemeClr val="bg1">
              <a:lumMod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a:solidFill>
                <a:srgbClr val="262626"/>
              </a:solidFill>
              <a:ea typeface="游ゴシック"/>
            </a:endParaRPr>
          </a:p>
        </p:txBody>
      </p:sp>
      <p:sp>
        <p:nvSpPr>
          <p:cNvPr id="40" name="Rectangle: Rounded Corners 39">
            <a:extLst>
              <a:ext uri="{FF2B5EF4-FFF2-40B4-BE49-F238E27FC236}">
                <a16:creationId xmlns:a16="http://schemas.microsoft.com/office/drawing/2014/main" id="{A7E0FCE8-11E5-E73E-A533-0BA3BEBAB729}"/>
              </a:ext>
            </a:extLst>
          </p:cNvPr>
          <p:cNvSpPr/>
          <p:nvPr/>
        </p:nvSpPr>
        <p:spPr>
          <a:xfrm>
            <a:off x="8835702" y="2771025"/>
            <a:ext cx="3081115" cy="2413853"/>
          </a:xfrm>
          <a:prstGeom prst="roundRect">
            <a:avLst/>
          </a:prstGeom>
          <a:solidFill>
            <a:schemeClr val="bg1">
              <a:lumMod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a:solidFill>
                <a:srgbClr val="262626"/>
              </a:solidFill>
              <a:ea typeface="游ゴシック"/>
            </a:endParaRPr>
          </a:p>
        </p:txBody>
      </p:sp>
      <p:sp>
        <p:nvSpPr>
          <p:cNvPr id="37" name="Rectangle: Rounded Corners 36">
            <a:extLst>
              <a:ext uri="{FF2B5EF4-FFF2-40B4-BE49-F238E27FC236}">
                <a16:creationId xmlns:a16="http://schemas.microsoft.com/office/drawing/2014/main" id="{584765E6-5E66-D826-758D-B63A5EEB0C8A}"/>
              </a:ext>
            </a:extLst>
          </p:cNvPr>
          <p:cNvSpPr/>
          <p:nvPr/>
        </p:nvSpPr>
        <p:spPr>
          <a:xfrm>
            <a:off x="209286" y="2742273"/>
            <a:ext cx="8487002" cy="2428228"/>
          </a:xfrm>
          <a:prstGeom prst="roundRect">
            <a:avLst/>
          </a:prstGeom>
          <a:solidFill>
            <a:schemeClr val="bg1">
              <a:lumMod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a:solidFill>
                <a:srgbClr val="262626"/>
              </a:solidFill>
              <a:ea typeface="游ゴシック"/>
            </a:endParaRPr>
          </a:p>
        </p:txBody>
      </p:sp>
      <p:sp>
        <p:nvSpPr>
          <p:cNvPr id="36" name="Rectangle: Rounded Corners 35">
            <a:extLst>
              <a:ext uri="{FF2B5EF4-FFF2-40B4-BE49-F238E27FC236}">
                <a16:creationId xmlns:a16="http://schemas.microsoft.com/office/drawing/2014/main" id="{566653CB-386B-6CA2-8E54-15373EAC3D7A}"/>
              </a:ext>
            </a:extLst>
          </p:cNvPr>
          <p:cNvSpPr/>
          <p:nvPr/>
        </p:nvSpPr>
        <p:spPr>
          <a:xfrm>
            <a:off x="209288" y="183104"/>
            <a:ext cx="8573264" cy="2313210"/>
          </a:xfrm>
          <a:prstGeom prst="roundRect">
            <a:avLst/>
          </a:prstGeom>
          <a:solidFill>
            <a:schemeClr val="bg1">
              <a:lumMod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a:solidFill>
                <a:srgbClr val="262626"/>
              </a:solidFill>
              <a:ea typeface="游ゴシック"/>
            </a:endParaRPr>
          </a:p>
        </p:txBody>
      </p:sp>
      <p:sp>
        <p:nvSpPr>
          <p:cNvPr id="48" name="Rectangle: Rounded Corners 47">
            <a:extLst>
              <a:ext uri="{FF2B5EF4-FFF2-40B4-BE49-F238E27FC236}">
                <a16:creationId xmlns:a16="http://schemas.microsoft.com/office/drawing/2014/main" id="{48D88081-047B-CBEC-7A81-182245372290}"/>
              </a:ext>
            </a:extLst>
          </p:cNvPr>
          <p:cNvSpPr/>
          <p:nvPr/>
        </p:nvSpPr>
        <p:spPr>
          <a:xfrm>
            <a:off x="590286" y="321329"/>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Login</a:t>
            </a:r>
            <a:endParaRPr lang="en-US" altLang="ja-JP">
              <a:solidFill>
                <a:srgbClr val="262626"/>
              </a:solidFill>
            </a:endParaRPr>
          </a:p>
        </p:txBody>
      </p:sp>
      <p:sp>
        <p:nvSpPr>
          <p:cNvPr id="4" name="Rectangle: Rounded Corners 3">
            <a:extLst>
              <a:ext uri="{FF2B5EF4-FFF2-40B4-BE49-F238E27FC236}">
                <a16:creationId xmlns:a16="http://schemas.microsoft.com/office/drawing/2014/main" id="{11D0F881-2038-3B21-352E-10FFF380E5E1}"/>
              </a:ext>
            </a:extLst>
          </p:cNvPr>
          <p:cNvSpPr/>
          <p:nvPr/>
        </p:nvSpPr>
        <p:spPr>
          <a:xfrm>
            <a:off x="2538421" y="355633"/>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Account</a:t>
            </a:r>
            <a:endParaRPr lang="ja-JP" altLang="en-US">
              <a:solidFill>
                <a:srgbClr val="262626"/>
              </a:solidFill>
              <a:latin typeface="Meiryo"/>
              <a:ea typeface="Meiryo"/>
              <a:cs typeface="+mn-lt"/>
            </a:endParaRPr>
          </a:p>
          <a:p>
            <a:pPr algn="ctr"/>
            <a:r>
              <a:rPr lang="ja-JP">
                <a:solidFill>
                  <a:srgbClr val="262626"/>
                </a:solidFill>
                <a:ea typeface="+mn-lt"/>
                <a:cs typeface="+mn-lt"/>
              </a:rPr>
              <a:t>Regist</a:t>
            </a:r>
            <a:endParaRPr lang="ja-JP" altLang="en-US">
              <a:solidFill>
                <a:srgbClr val="262626"/>
              </a:solidFill>
              <a:latin typeface="Meiryo"/>
              <a:ea typeface="Meiryo"/>
              <a:cs typeface="+mn-lt"/>
            </a:endParaRPr>
          </a:p>
        </p:txBody>
      </p:sp>
      <p:sp>
        <p:nvSpPr>
          <p:cNvPr id="5" name="Rectangle: Rounded Corners 4">
            <a:extLst>
              <a:ext uri="{FF2B5EF4-FFF2-40B4-BE49-F238E27FC236}">
                <a16:creationId xmlns:a16="http://schemas.microsoft.com/office/drawing/2014/main" id="{899EC19E-752C-072B-BEF8-510CF21598F1}"/>
              </a:ext>
            </a:extLst>
          </p:cNvPr>
          <p:cNvSpPr/>
          <p:nvPr/>
        </p:nvSpPr>
        <p:spPr>
          <a:xfrm>
            <a:off x="4508118" y="1060123"/>
            <a:ext cx="1729643" cy="559174"/>
          </a:xfrm>
          <a:prstGeom prst="roundRect">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a:solidFill>
                  <a:srgbClr val="262626"/>
                </a:solidFill>
                <a:ea typeface="+mn-lt"/>
                <a:cs typeface="+mn-lt"/>
              </a:rPr>
              <a:t>Main</a:t>
            </a:r>
            <a:endParaRPr lang="ja-JP" altLang="en-US">
              <a:solidFill>
                <a:srgbClr val="262626"/>
              </a:solidFill>
              <a:ea typeface="+mn-lt"/>
              <a:cs typeface="+mn-lt"/>
            </a:endParaRPr>
          </a:p>
        </p:txBody>
      </p:sp>
      <p:sp>
        <p:nvSpPr>
          <p:cNvPr id="7" name="Rectangle: Rounded Corners 6">
            <a:extLst>
              <a:ext uri="{FF2B5EF4-FFF2-40B4-BE49-F238E27FC236}">
                <a16:creationId xmlns:a16="http://schemas.microsoft.com/office/drawing/2014/main" id="{1C523D60-FD7A-8AB8-96B3-175F6E75F503}"/>
              </a:ext>
            </a:extLst>
          </p:cNvPr>
          <p:cNvSpPr/>
          <p:nvPr/>
        </p:nvSpPr>
        <p:spPr>
          <a:xfrm>
            <a:off x="6535326" y="1045745"/>
            <a:ext cx="1729643" cy="559174"/>
          </a:xfrm>
          <a:prstGeom prst="roundRect">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Logout</a:t>
            </a:r>
            <a:endParaRPr lang="en-US">
              <a:solidFill>
                <a:srgbClr val="262626"/>
              </a:solidFill>
            </a:endParaRPr>
          </a:p>
        </p:txBody>
      </p:sp>
      <p:sp>
        <p:nvSpPr>
          <p:cNvPr id="8" name="Rectangle: Rounded Corners 7">
            <a:extLst>
              <a:ext uri="{FF2B5EF4-FFF2-40B4-BE49-F238E27FC236}">
                <a16:creationId xmlns:a16="http://schemas.microsoft.com/office/drawing/2014/main" id="{D5DCE699-96C2-4DC8-F7DE-A04C102346B4}"/>
              </a:ext>
            </a:extLst>
          </p:cNvPr>
          <p:cNvSpPr/>
          <p:nvPr/>
        </p:nvSpPr>
        <p:spPr>
          <a:xfrm>
            <a:off x="10532232" y="2929179"/>
            <a:ext cx="1140172" cy="573550"/>
          </a:xfrm>
          <a:prstGeom prst="roundRect">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User</a:t>
            </a:r>
            <a:endParaRPr lang="en-US">
              <a:solidFill>
                <a:srgbClr val="262626"/>
              </a:solidFill>
            </a:endParaRPr>
          </a:p>
        </p:txBody>
      </p:sp>
      <p:sp>
        <p:nvSpPr>
          <p:cNvPr id="9" name="Rectangle: Rounded Corners 8">
            <a:extLst>
              <a:ext uri="{FF2B5EF4-FFF2-40B4-BE49-F238E27FC236}">
                <a16:creationId xmlns:a16="http://schemas.microsoft.com/office/drawing/2014/main" id="{91FD86A9-4331-5D89-F84B-C93653F2894B}"/>
              </a:ext>
            </a:extLst>
          </p:cNvPr>
          <p:cNvSpPr/>
          <p:nvPr/>
        </p:nvSpPr>
        <p:spPr>
          <a:xfrm>
            <a:off x="9094495" y="3676801"/>
            <a:ext cx="1212058" cy="516042"/>
          </a:xfrm>
          <a:prstGeom prst="roundRect">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Page</a:t>
            </a:r>
            <a:endParaRPr lang="en-US">
              <a:solidFill>
                <a:srgbClr val="262626"/>
              </a:solidFill>
            </a:endParaRPr>
          </a:p>
        </p:txBody>
      </p:sp>
      <p:sp>
        <p:nvSpPr>
          <p:cNvPr id="11" name="Rectangle: Rounded Corners 10">
            <a:extLst>
              <a:ext uri="{FF2B5EF4-FFF2-40B4-BE49-F238E27FC236}">
                <a16:creationId xmlns:a16="http://schemas.microsoft.com/office/drawing/2014/main" id="{9EDDBBA6-1EF5-6E29-956E-1AB14E9995B6}"/>
              </a:ext>
            </a:extLst>
          </p:cNvPr>
          <p:cNvSpPr/>
          <p:nvPr/>
        </p:nvSpPr>
        <p:spPr>
          <a:xfrm>
            <a:off x="10575361" y="3676800"/>
            <a:ext cx="1097040"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Item</a:t>
            </a:r>
            <a:endParaRPr lang="en-US">
              <a:solidFill>
                <a:srgbClr val="262626"/>
              </a:solidFill>
            </a:endParaRPr>
          </a:p>
        </p:txBody>
      </p:sp>
      <p:sp>
        <p:nvSpPr>
          <p:cNvPr id="12" name="Rectangle: Rounded Corners 11">
            <a:extLst>
              <a:ext uri="{FF2B5EF4-FFF2-40B4-BE49-F238E27FC236}">
                <a16:creationId xmlns:a16="http://schemas.microsoft.com/office/drawing/2014/main" id="{C4B465C7-0541-4E63-1ECE-18BB66A22F89}"/>
              </a:ext>
            </a:extLst>
          </p:cNvPr>
          <p:cNvSpPr/>
          <p:nvPr/>
        </p:nvSpPr>
        <p:spPr>
          <a:xfrm>
            <a:off x="9094494" y="4381290"/>
            <a:ext cx="1212059" cy="530420"/>
          </a:xfrm>
          <a:prstGeom prst="roundRect">
            <a:avLst/>
          </a:prstGeom>
          <a:solidFill>
            <a:srgbClr val="FFFFFF"/>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Stock</a:t>
            </a:r>
            <a:endParaRPr lang="en-US">
              <a:solidFill>
                <a:srgbClr val="262626"/>
              </a:solidFill>
            </a:endParaRPr>
          </a:p>
        </p:txBody>
      </p:sp>
      <p:sp>
        <p:nvSpPr>
          <p:cNvPr id="13" name="Rectangle: Rounded Corners 12">
            <a:extLst>
              <a:ext uri="{FF2B5EF4-FFF2-40B4-BE49-F238E27FC236}">
                <a16:creationId xmlns:a16="http://schemas.microsoft.com/office/drawing/2014/main" id="{5F61932A-5349-74C6-2930-73B496B43B8F}"/>
              </a:ext>
            </a:extLst>
          </p:cNvPr>
          <p:cNvSpPr/>
          <p:nvPr/>
        </p:nvSpPr>
        <p:spPr>
          <a:xfrm>
            <a:off x="10532231" y="4381292"/>
            <a:ext cx="1168926" cy="530420"/>
          </a:xfrm>
          <a:prstGeom prst="roundRect">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Memo</a:t>
            </a:r>
            <a:endParaRPr lang="en-US">
              <a:solidFill>
                <a:srgbClr val="262626"/>
              </a:solidFill>
            </a:endParaRPr>
          </a:p>
        </p:txBody>
      </p:sp>
      <p:sp>
        <p:nvSpPr>
          <p:cNvPr id="14" name="Rectangle: Rounded Corners 13">
            <a:extLst>
              <a:ext uri="{FF2B5EF4-FFF2-40B4-BE49-F238E27FC236}">
                <a16:creationId xmlns:a16="http://schemas.microsoft.com/office/drawing/2014/main" id="{EB9D772E-F624-D4D6-A6BC-63C666A2E1FD}"/>
              </a:ext>
            </a:extLst>
          </p:cNvPr>
          <p:cNvSpPr/>
          <p:nvPr/>
        </p:nvSpPr>
        <p:spPr>
          <a:xfrm>
            <a:off x="654985" y="2929179"/>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login</a:t>
            </a:r>
            <a:endParaRPr lang="en-US">
              <a:solidFill>
                <a:srgbClr val="262626"/>
              </a:solidFill>
            </a:endParaRPr>
          </a:p>
        </p:txBody>
      </p:sp>
      <p:sp>
        <p:nvSpPr>
          <p:cNvPr id="15" name="Rectangle: Rounded Corners 14">
            <a:extLst>
              <a:ext uri="{FF2B5EF4-FFF2-40B4-BE49-F238E27FC236}">
                <a16:creationId xmlns:a16="http://schemas.microsoft.com/office/drawing/2014/main" id="{FB9ADBB4-030C-1320-0D29-FB2A54886322}"/>
              </a:ext>
            </a:extLst>
          </p:cNvPr>
          <p:cNvSpPr/>
          <p:nvPr/>
        </p:nvSpPr>
        <p:spPr>
          <a:xfrm>
            <a:off x="2538418" y="2943555"/>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account_</a:t>
            </a:r>
            <a:endParaRPr lang="en-US" altLang="ja-JP">
              <a:solidFill>
                <a:srgbClr val="262626"/>
              </a:solidFill>
              <a:ea typeface="+mn-lt"/>
              <a:cs typeface="+mn-lt"/>
            </a:endParaRPr>
          </a:p>
          <a:p>
            <a:pPr algn="ctr"/>
            <a:r>
              <a:rPr lang="ja-JP">
                <a:solidFill>
                  <a:srgbClr val="262626"/>
                </a:solidFill>
                <a:ea typeface="+mn-lt"/>
                <a:cs typeface="+mn-lt"/>
              </a:rPr>
              <a:t>regist</a:t>
            </a:r>
            <a:endParaRPr lang="en-US" altLang="ja-JP">
              <a:solidFill>
                <a:srgbClr val="262626"/>
              </a:solidFill>
              <a:ea typeface="游ゴシック"/>
            </a:endParaRPr>
          </a:p>
        </p:txBody>
      </p:sp>
      <p:sp>
        <p:nvSpPr>
          <p:cNvPr id="16" name="Rectangle: Rounded Corners 15">
            <a:extLst>
              <a:ext uri="{FF2B5EF4-FFF2-40B4-BE49-F238E27FC236}">
                <a16:creationId xmlns:a16="http://schemas.microsoft.com/office/drawing/2014/main" id="{121C5B65-0029-7FB9-FFBD-E7ACEA5F298D}"/>
              </a:ext>
            </a:extLst>
          </p:cNvPr>
          <p:cNvSpPr/>
          <p:nvPr/>
        </p:nvSpPr>
        <p:spPr>
          <a:xfrm>
            <a:off x="6233399" y="3719932"/>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account_</a:t>
            </a:r>
            <a:endParaRPr lang="en-US" altLang="ja-JP">
              <a:solidFill>
                <a:srgbClr val="262626"/>
              </a:solidFill>
              <a:ea typeface="+mn-lt"/>
              <a:cs typeface="+mn-lt"/>
            </a:endParaRPr>
          </a:p>
          <a:p>
            <a:pPr algn="ctr"/>
            <a:r>
              <a:rPr lang="ja-JP">
                <a:solidFill>
                  <a:srgbClr val="262626"/>
                </a:solidFill>
                <a:ea typeface="+mn-lt"/>
                <a:cs typeface="+mn-lt"/>
              </a:rPr>
              <a:t>regist_result</a:t>
            </a:r>
            <a:endParaRPr lang="en-US" altLang="ja-JP">
              <a:solidFill>
                <a:srgbClr val="262626"/>
              </a:solidFill>
              <a:ea typeface="游ゴシック"/>
            </a:endParaRPr>
          </a:p>
        </p:txBody>
      </p:sp>
      <p:sp>
        <p:nvSpPr>
          <p:cNvPr id="17" name="Rectangle: Rounded Corners 16">
            <a:extLst>
              <a:ext uri="{FF2B5EF4-FFF2-40B4-BE49-F238E27FC236}">
                <a16:creationId xmlns:a16="http://schemas.microsoft.com/office/drawing/2014/main" id="{DFC46752-7342-8B4E-E45D-5B489457C517}"/>
              </a:ext>
            </a:extLst>
          </p:cNvPr>
          <p:cNvSpPr/>
          <p:nvPr/>
        </p:nvSpPr>
        <p:spPr>
          <a:xfrm>
            <a:off x="640608" y="3676801"/>
            <a:ext cx="1600247" cy="573551"/>
          </a:xfrm>
          <a:prstGeom prst="roundRect">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main</a:t>
            </a:r>
            <a:endParaRPr lang="en-US">
              <a:solidFill>
                <a:srgbClr val="262626"/>
              </a:solidFill>
            </a:endParaRPr>
          </a:p>
        </p:txBody>
      </p:sp>
      <p:sp>
        <p:nvSpPr>
          <p:cNvPr id="18" name="Rectangle: Rounded Corners 17">
            <a:extLst>
              <a:ext uri="{FF2B5EF4-FFF2-40B4-BE49-F238E27FC236}">
                <a16:creationId xmlns:a16="http://schemas.microsoft.com/office/drawing/2014/main" id="{EEBA65E3-920E-A03A-5276-3B59AA683B8E}"/>
              </a:ext>
            </a:extLst>
          </p:cNvPr>
          <p:cNvSpPr/>
          <p:nvPr/>
        </p:nvSpPr>
        <p:spPr>
          <a:xfrm>
            <a:off x="2538419" y="3691178"/>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tab_list</a:t>
            </a:r>
            <a:endParaRPr lang="en-US">
              <a:solidFill>
                <a:srgbClr val="262626"/>
              </a:solidFill>
            </a:endParaRPr>
          </a:p>
        </p:txBody>
      </p:sp>
      <p:sp>
        <p:nvSpPr>
          <p:cNvPr id="19" name="Rectangle: Rounded Corners 18">
            <a:extLst>
              <a:ext uri="{FF2B5EF4-FFF2-40B4-BE49-F238E27FC236}">
                <a16:creationId xmlns:a16="http://schemas.microsoft.com/office/drawing/2014/main" id="{984D188E-54D5-BD79-6BD2-7D37C7091420}"/>
              </a:ext>
            </a:extLst>
          </p:cNvPr>
          <p:cNvSpPr/>
          <p:nvPr/>
        </p:nvSpPr>
        <p:spPr>
          <a:xfrm>
            <a:off x="4378720" y="3691177"/>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tab_category</a:t>
            </a:r>
            <a:endParaRPr lang="en-US">
              <a:solidFill>
                <a:srgbClr val="262626"/>
              </a:solidFill>
            </a:endParaRPr>
          </a:p>
        </p:txBody>
      </p:sp>
      <p:sp>
        <p:nvSpPr>
          <p:cNvPr id="20" name="Rectangle: Rounded Corners 19">
            <a:extLst>
              <a:ext uri="{FF2B5EF4-FFF2-40B4-BE49-F238E27FC236}">
                <a16:creationId xmlns:a16="http://schemas.microsoft.com/office/drawing/2014/main" id="{99979EC5-BA10-04FE-71F8-D4EA78CBD163}"/>
              </a:ext>
            </a:extLst>
          </p:cNvPr>
          <p:cNvSpPr/>
          <p:nvPr/>
        </p:nvSpPr>
        <p:spPr>
          <a:xfrm>
            <a:off x="6233399" y="4496309"/>
            <a:ext cx="1600247" cy="573551"/>
          </a:xfrm>
          <a:prstGeom prst="roundRect">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tab_favorite</a:t>
            </a:r>
            <a:endParaRPr lang="en-US">
              <a:solidFill>
                <a:srgbClr val="262626"/>
              </a:solidFill>
            </a:endParaRPr>
          </a:p>
        </p:txBody>
      </p:sp>
      <p:sp>
        <p:nvSpPr>
          <p:cNvPr id="21" name="Rectangle: Rounded Corners 20">
            <a:extLst>
              <a:ext uri="{FF2B5EF4-FFF2-40B4-BE49-F238E27FC236}">
                <a16:creationId xmlns:a16="http://schemas.microsoft.com/office/drawing/2014/main" id="{3114EDDD-FE40-2CC1-8ACA-563252CD6788}"/>
              </a:ext>
            </a:extLst>
          </p:cNvPr>
          <p:cNvSpPr/>
          <p:nvPr/>
        </p:nvSpPr>
        <p:spPr>
          <a:xfrm>
            <a:off x="640605" y="4453176"/>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tab_regist</a:t>
            </a:r>
            <a:endParaRPr lang="en-US">
              <a:solidFill>
                <a:srgbClr val="262626"/>
              </a:solidFill>
            </a:endParaRPr>
          </a:p>
        </p:txBody>
      </p:sp>
      <p:sp>
        <p:nvSpPr>
          <p:cNvPr id="22" name="Rectangle: Rounded Corners 21">
            <a:extLst>
              <a:ext uri="{FF2B5EF4-FFF2-40B4-BE49-F238E27FC236}">
                <a16:creationId xmlns:a16="http://schemas.microsoft.com/office/drawing/2014/main" id="{751B32E1-5A07-005C-F265-40F523CB5FEA}"/>
              </a:ext>
            </a:extLst>
          </p:cNvPr>
          <p:cNvSpPr/>
          <p:nvPr/>
        </p:nvSpPr>
        <p:spPr>
          <a:xfrm>
            <a:off x="2538417" y="4467554"/>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tab_edit</a:t>
            </a:r>
            <a:endParaRPr lang="en-US">
              <a:solidFill>
                <a:srgbClr val="262626"/>
              </a:solidFill>
            </a:endParaRPr>
          </a:p>
        </p:txBody>
      </p:sp>
      <p:sp>
        <p:nvSpPr>
          <p:cNvPr id="23" name="Rectangle: Rounded Corners 22">
            <a:extLst>
              <a:ext uri="{FF2B5EF4-FFF2-40B4-BE49-F238E27FC236}">
                <a16:creationId xmlns:a16="http://schemas.microsoft.com/office/drawing/2014/main" id="{22F444A8-A8ED-3655-6640-A82FA4EF0A6B}"/>
              </a:ext>
            </a:extLst>
          </p:cNvPr>
          <p:cNvSpPr/>
          <p:nvPr/>
        </p:nvSpPr>
        <p:spPr>
          <a:xfrm>
            <a:off x="4378718" y="4467553"/>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main_edit</a:t>
            </a:r>
            <a:endParaRPr lang="en-US">
              <a:solidFill>
                <a:srgbClr val="262626"/>
              </a:solidFill>
            </a:endParaRPr>
          </a:p>
        </p:txBody>
      </p:sp>
      <p:sp>
        <p:nvSpPr>
          <p:cNvPr id="24" name="Rectangle: Rounded Corners 23">
            <a:extLst>
              <a:ext uri="{FF2B5EF4-FFF2-40B4-BE49-F238E27FC236}">
                <a16:creationId xmlns:a16="http://schemas.microsoft.com/office/drawing/2014/main" id="{8A8C15B5-0D64-2839-9800-5543395D2C97}"/>
              </a:ext>
            </a:extLst>
          </p:cNvPr>
          <p:cNvSpPr/>
          <p:nvPr/>
        </p:nvSpPr>
        <p:spPr>
          <a:xfrm>
            <a:off x="2538416" y="1721477"/>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ItemRegist</a:t>
            </a:r>
            <a:endParaRPr lang="en-US">
              <a:solidFill>
                <a:srgbClr val="262626"/>
              </a:solidFill>
            </a:endParaRPr>
          </a:p>
        </p:txBody>
      </p:sp>
      <p:sp>
        <p:nvSpPr>
          <p:cNvPr id="25" name="Rectangle: Rounded Corners 24">
            <a:extLst>
              <a:ext uri="{FF2B5EF4-FFF2-40B4-BE49-F238E27FC236}">
                <a16:creationId xmlns:a16="http://schemas.microsoft.com/office/drawing/2014/main" id="{A96AF007-F78B-6CDF-B826-AA4DBB2EE258}"/>
              </a:ext>
            </a:extLst>
          </p:cNvPr>
          <p:cNvSpPr/>
          <p:nvPr/>
        </p:nvSpPr>
        <p:spPr>
          <a:xfrm>
            <a:off x="6535322" y="1735853"/>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ItemUpdate</a:t>
            </a:r>
            <a:endParaRPr lang="en-US" altLang="ja-JP"/>
          </a:p>
          <a:p>
            <a:pPr algn="ctr"/>
            <a:r>
              <a:rPr lang="ja-JP">
                <a:solidFill>
                  <a:srgbClr val="262626"/>
                </a:solidFill>
                <a:ea typeface="+mn-lt"/>
                <a:cs typeface="+mn-lt"/>
              </a:rPr>
              <a:t>Delet</a:t>
            </a:r>
            <a:r>
              <a:rPr lang="en-US" altLang="ja-JP">
                <a:solidFill>
                  <a:srgbClr val="262626"/>
                </a:solidFill>
                <a:ea typeface="+mn-lt"/>
                <a:cs typeface="+mn-lt"/>
              </a:rPr>
              <a:t>e</a:t>
            </a:r>
            <a:endParaRPr lang="en-US"/>
          </a:p>
        </p:txBody>
      </p:sp>
      <p:sp>
        <p:nvSpPr>
          <p:cNvPr id="26" name="Rectangle: Rounded Corners 25">
            <a:extLst>
              <a:ext uri="{FF2B5EF4-FFF2-40B4-BE49-F238E27FC236}">
                <a16:creationId xmlns:a16="http://schemas.microsoft.com/office/drawing/2014/main" id="{6451A33C-8406-C10F-74A5-807CBDB4214F}"/>
              </a:ext>
            </a:extLst>
          </p:cNvPr>
          <p:cNvSpPr/>
          <p:nvPr/>
        </p:nvSpPr>
        <p:spPr>
          <a:xfrm>
            <a:off x="583093" y="1707099"/>
            <a:ext cx="1729643" cy="559174"/>
          </a:xfrm>
          <a:prstGeom prst="roundRect">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StockAjax</a:t>
            </a:r>
            <a:endParaRPr lang="en-US">
              <a:solidFill>
                <a:srgbClr val="262626"/>
              </a:solidFill>
            </a:endParaRPr>
          </a:p>
        </p:txBody>
      </p:sp>
      <p:sp>
        <p:nvSpPr>
          <p:cNvPr id="27" name="Rectangle: Rounded Corners 26">
            <a:extLst>
              <a:ext uri="{FF2B5EF4-FFF2-40B4-BE49-F238E27FC236}">
                <a16:creationId xmlns:a16="http://schemas.microsoft.com/office/drawing/2014/main" id="{B3BD4F82-2351-FC8C-1A57-7749F7B01113}"/>
              </a:ext>
            </a:extLst>
          </p:cNvPr>
          <p:cNvSpPr/>
          <p:nvPr/>
        </p:nvSpPr>
        <p:spPr>
          <a:xfrm>
            <a:off x="583092" y="1031362"/>
            <a:ext cx="1729643" cy="559174"/>
          </a:xfrm>
          <a:prstGeom prst="roundRect">
            <a:avLst/>
          </a:prstGeom>
          <a:solidFill>
            <a:schemeClr val="accent1">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ItemAjax</a:t>
            </a:r>
            <a:endParaRPr lang="en-US">
              <a:solidFill>
                <a:srgbClr val="262626"/>
              </a:solidFill>
            </a:endParaRPr>
          </a:p>
        </p:txBody>
      </p:sp>
      <p:sp>
        <p:nvSpPr>
          <p:cNvPr id="28" name="Rectangle: Rounded Corners 27">
            <a:extLst>
              <a:ext uri="{FF2B5EF4-FFF2-40B4-BE49-F238E27FC236}">
                <a16:creationId xmlns:a16="http://schemas.microsoft.com/office/drawing/2014/main" id="{B3886C0B-0E11-9FA2-EC9A-32E105D93761}"/>
              </a:ext>
            </a:extLst>
          </p:cNvPr>
          <p:cNvSpPr/>
          <p:nvPr/>
        </p:nvSpPr>
        <p:spPr>
          <a:xfrm>
            <a:off x="2538413" y="1045738"/>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StockRegist</a:t>
            </a:r>
            <a:endParaRPr lang="en-US">
              <a:solidFill>
                <a:srgbClr val="262626"/>
              </a:solidFill>
            </a:endParaRPr>
          </a:p>
        </p:txBody>
      </p:sp>
      <p:sp>
        <p:nvSpPr>
          <p:cNvPr id="30" name="Rectangle: Rounded Corners 29">
            <a:extLst>
              <a:ext uri="{FF2B5EF4-FFF2-40B4-BE49-F238E27FC236}">
                <a16:creationId xmlns:a16="http://schemas.microsoft.com/office/drawing/2014/main" id="{82D29182-F5C1-F2A2-1333-A3C7E363D3DF}"/>
              </a:ext>
            </a:extLst>
          </p:cNvPr>
          <p:cNvSpPr/>
          <p:nvPr/>
        </p:nvSpPr>
        <p:spPr>
          <a:xfrm>
            <a:off x="4508112" y="1750229"/>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a:solidFill>
                  <a:srgbClr val="262626"/>
                </a:solidFill>
                <a:ea typeface="+mn-lt"/>
                <a:cs typeface="+mn-lt"/>
              </a:rPr>
              <a:t>S</a:t>
            </a:r>
            <a:r>
              <a:rPr lang="ja-JP">
                <a:solidFill>
                  <a:srgbClr val="262626"/>
                </a:solidFill>
                <a:ea typeface="+mn-lt"/>
                <a:cs typeface="+mn-lt"/>
              </a:rPr>
              <a:t>t</a:t>
            </a:r>
            <a:r>
              <a:rPr lang="en-US" altLang="ja-JP" err="1">
                <a:solidFill>
                  <a:srgbClr val="262626"/>
                </a:solidFill>
                <a:ea typeface="+mn-lt"/>
                <a:cs typeface="+mn-lt"/>
              </a:rPr>
              <a:t>ock</a:t>
            </a:r>
            <a:r>
              <a:rPr lang="ja-JP">
                <a:solidFill>
                  <a:srgbClr val="262626"/>
                </a:solidFill>
                <a:ea typeface="+mn-lt"/>
                <a:cs typeface="+mn-lt"/>
              </a:rPr>
              <a:t>Delete</a:t>
            </a:r>
            <a:endParaRPr lang="en-US">
              <a:solidFill>
                <a:srgbClr val="262626"/>
              </a:solidFill>
              <a:ea typeface="+mn-lt"/>
              <a:cs typeface="+mn-lt"/>
            </a:endParaRPr>
          </a:p>
        </p:txBody>
      </p:sp>
      <p:sp>
        <p:nvSpPr>
          <p:cNvPr id="31" name="Rectangle: Rounded Corners 30">
            <a:extLst>
              <a:ext uri="{FF2B5EF4-FFF2-40B4-BE49-F238E27FC236}">
                <a16:creationId xmlns:a16="http://schemas.microsoft.com/office/drawing/2014/main" id="{190B8462-9769-8AEF-4BFB-D5FA453A5BF5}"/>
              </a:ext>
            </a:extLst>
          </p:cNvPr>
          <p:cNvSpPr/>
          <p:nvPr/>
        </p:nvSpPr>
        <p:spPr>
          <a:xfrm>
            <a:off x="9727092" y="1764609"/>
            <a:ext cx="1470851" cy="616682"/>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a:solidFill>
                  <a:srgbClr val="262626"/>
                </a:solidFill>
                <a:ea typeface="+mn-lt"/>
                <a:cs typeface="+mn-lt"/>
              </a:rPr>
              <a:t>A</a:t>
            </a:r>
            <a:r>
              <a:rPr lang="ja-JP">
                <a:solidFill>
                  <a:srgbClr val="262626"/>
                </a:solidFill>
                <a:ea typeface="+mn-lt"/>
                <a:cs typeface="+mn-lt"/>
              </a:rPr>
              <a:t>le</a:t>
            </a:r>
            <a:r>
              <a:rPr lang="en-US" altLang="ja-JP">
                <a:solidFill>
                  <a:srgbClr val="262626"/>
                </a:solidFill>
                <a:ea typeface="+mn-lt"/>
                <a:cs typeface="+mn-lt"/>
              </a:rPr>
              <a:t>r</a:t>
            </a:r>
            <a:r>
              <a:rPr lang="ja-JP">
                <a:solidFill>
                  <a:srgbClr val="262626"/>
                </a:solidFill>
                <a:ea typeface="+mn-lt"/>
                <a:cs typeface="+mn-lt"/>
              </a:rPr>
              <a:t>tSele</a:t>
            </a:r>
            <a:r>
              <a:rPr lang="en-US" altLang="ja-JP">
                <a:solidFill>
                  <a:srgbClr val="262626"/>
                </a:solidFill>
                <a:ea typeface="+mn-lt"/>
                <a:cs typeface="+mn-lt"/>
              </a:rPr>
              <a:t>c</a:t>
            </a:r>
            <a:r>
              <a:rPr lang="ja-JP">
                <a:solidFill>
                  <a:srgbClr val="262626"/>
                </a:solidFill>
                <a:ea typeface="+mn-lt"/>
                <a:cs typeface="+mn-lt"/>
              </a:rPr>
              <a:t>t</a:t>
            </a:r>
            <a:endParaRPr lang="en-US" altLang="ja-JP">
              <a:solidFill>
                <a:srgbClr val="262626"/>
              </a:solidFill>
              <a:ea typeface="游ゴシック"/>
            </a:endParaRPr>
          </a:p>
        </p:txBody>
      </p:sp>
      <p:sp>
        <p:nvSpPr>
          <p:cNvPr id="32" name="Rectangle: Rounded Corners 31">
            <a:extLst>
              <a:ext uri="{FF2B5EF4-FFF2-40B4-BE49-F238E27FC236}">
                <a16:creationId xmlns:a16="http://schemas.microsoft.com/office/drawing/2014/main" id="{E87434A7-1219-6B50-E2F3-6DDF546C48C3}"/>
              </a:ext>
            </a:extLst>
          </p:cNvPr>
          <p:cNvSpPr/>
          <p:nvPr/>
        </p:nvSpPr>
        <p:spPr>
          <a:xfrm>
            <a:off x="9727093" y="1045739"/>
            <a:ext cx="1485227" cy="559175"/>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a:solidFill>
                  <a:srgbClr val="262626"/>
                </a:solidFill>
                <a:ea typeface="+mn-lt"/>
                <a:cs typeface="+mn-lt"/>
              </a:rPr>
              <a:t>A</a:t>
            </a:r>
            <a:r>
              <a:rPr lang="ja-JP">
                <a:solidFill>
                  <a:srgbClr val="262626"/>
                </a:solidFill>
                <a:ea typeface="+mn-lt"/>
                <a:cs typeface="+mn-lt"/>
              </a:rPr>
              <a:t>le</a:t>
            </a:r>
            <a:r>
              <a:rPr lang="en-US" altLang="ja-JP">
                <a:solidFill>
                  <a:srgbClr val="262626"/>
                </a:solidFill>
                <a:ea typeface="+mn-lt"/>
                <a:cs typeface="+mn-lt"/>
              </a:rPr>
              <a:t>rt</a:t>
            </a:r>
            <a:endParaRPr lang="en-US">
              <a:solidFill>
                <a:srgbClr val="262626"/>
              </a:solidFill>
            </a:endParaRPr>
          </a:p>
        </p:txBody>
      </p:sp>
      <p:sp>
        <p:nvSpPr>
          <p:cNvPr id="43" name="TextBox 42">
            <a:extLst>
              <a:ext uri="{FF2B5EF4-FFF2-40B4-BE49-F238E27FC236}">
                <a16:creationId xmlns:a16="http://schemas.microsoft.com/office/drawing/2014/main" id="{C23759F6-3B13-E678-8EB9-3D469236AD97}"/>
              </a:ext>
            </a:extLst>
          </p:cNvPr>
          <p:cNvSpPr txBox="1"/>
          <p:nvPr/>
        </p:nvSpPr>
        <p:spPr>
          <a:xfrm>
            <a:off x="5716438" y="339306"/>
            <a:ext cx="21249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accent1">
                    <a:lumMod val="50000"/>
                  </a:schemeClr>
                </a:solidFill>
                <a:latin typeface="Meiryo"/>
                <a:ea typeface="游ゴシック"/>
              </a:rPr>
              <a:t>Servlet</a:t>
            </a:r>
          </a:p>
        </p:txBody>
      </p:sp>
      <p:sp>
        <p:nvSpPr>
          <p:cNvPr id="44" name="TextBox 43">
            <a:extLst>
              <a:ext uri="{FF2B5EF4-FFF2-40B4-BE49-F238E27FC236}">
                <a16:creationId xmlns:a16="http://schemas.microsoft.com/office/drawing/2014/main" id="{18F05A46-1E58-4014-72CC-20A69E8243C9}"/>
              </a:ext>
            </a:extLst>
          </p:cNvPr>
          <p:cNvSpPr txBox="1"/>
          <p:nvPr/>
        </p:nvSpPr>
        <p:spPr>
          <a:xfrm>
            <a:off x="9555192" y="339306"/>
            <a:ext cx="21249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a:solidFill>
                  <a:schemeClr val="accent1">
                    <a:lumMod val="50000"/>
                  </a:schemeClr>
                </a:solidFill>
                <a:latin typeface="Meiryo"/>
                <a:ea typeface="游ゴシック"/>
              </a:rPr>
              <a:t>便利java</a:t>
            </a:r>
            <a:endParaRPr lang="en-US" sz="2800" b="1">
              <a:solidFill>
                <a:schemeClr val="accent1">
                  <a:lumMod val="50000"/>
                </a:schemeClr>
              </a:solidFill>
              <a:latin typeface="Meiryo"/>
              <a:ea typeface="游ゴシック"/>
            </a:endParaRPr>
          </a:p>
        </p:txBody>
      </p:sp>
      <p:sp>
        <p:nvSpPr>
          <p:cNvPr id="46" name="TextBox 45">
            <a:extLst>
              <a:ext uri="{FF2B5EF4-FFF2-40B4-BE49-F238E27FC236}">
                <a16:creationId xmlns:a16="http://schemas.microsoft.com/office/drawing/2014/main" id="{2630A5AB-F212-24D3-2BA2-DA5606873EB2}"/>
              </a:ext>
            </a:extLst>
          </p:cNvPr>
          <p:cNvSpPr txBox="1"/>
          <p:nvPr/>
        </p:nvSpPr>
        <p:spPr>
          <a:xfrm>
            <a:off x="9152626" y="2999117"/>
            <a:ext cx="116169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accent1">
                    <a:lumMod val="50000"/>
                  </a:schemeClr>
                </a:solidFill>
                <a:latin typeface="Meiryo"/>
                <a:ea typeface="游ゴシック"/>
              </a:rPr>
              <a:t>DAO</a:t>
            </a:r>
          </a:p>
        </p:txBody>
      </p:sp>
      <p:pic>
        <p:nvPicPr>
          <p:cNvPr id="6" name="Picture 5">
            <a:extLst>
              <a:ext uri="{FF2B5EF4-FFF2-40B4-BE49-F238E27FC236}">
                <a16:creationId xmlns:a16="http://schemas.microsoft.com/office/drawing/2014/main" id="{26736343-3811-5A07-6B04-345AF8D0EB63}"/>
              </a:ext>
            </a:extLst>
          </p:cNvPr>
          <p:cNvPicPr>
            <a:picLocks noChangeAspect="1"/>
          </p:cNvPicPr>
          <p:nvPr/>
        </p:nvPicPr>
        <p:blipFill>
          <a:blip r:embed="rId2"/>
          <a:stretch>
            <a:fillRect/>
          </a:stretch>
        </p:blipFill>
        <p:spPr>
          <a:xfrm>
            <a:off x="760801" y="5300026"/>
            <a:ext cx="1492959" cy="1540542"/>
          </a:xfrm>
          <a:prstGeom prst="rect">
            <a:avLst/>
          </a:prstGeom>
        </p:spPr>
      </p:pic>
      <p:pic>
        <p:nvPicPr>
          <p:cNvPr id="29" name="Picture 4">
            <a:extLst>
              <a:ext uri="{FF2B5EF4-FFF2-40B4-BE49-F238E27FC236}">
                <a16:creationId xmlns:a16="http://schemas.microsoft.com/office/drawing/2014/main" id="{AA1FE664-82A7-28FF-CC48-55151A2EC927}"/>
              </a:ext>
            </a:extLst>
          </p:cNvPr>
          <p:cNvPicPr>
            <a:picLocks noChangeAspect="1"/>
          </p:cNvPicPr>
          <p:nvPr/>
        </p:nvPicPr>
        <p:blipFill>
          <a:blip r:embed="rId3"/>
          <a:stretch>
            <a:fillRect/>
          </a:stretch>
        </p:blipFill>
        <p:spPr>
          <a:xfrm>
            <a:off x="2541869" y="5324368"/>
            <a:ext cx="1495556" cy="1530300"/>
          </a:xfrm>
          <a:prstGeom prst="rect">
            <a:avLst/>
          </a:prstGeom>
        </p:spPr>
      </p:pic>
      <p:pic>
        <p:nvPicPr>
          <p:cNvPr id="45" name="Picture 7">
            <a:extLst>
              <a:ext uri="{FF2B5EF4-FFF2-40B4-BE49-F238E27FC236}">
                <a16:creationId xmlns:a16="http://schemas.microsoft.com/office/drawing/2014/main" id="{1F0FB06C-ABC5-0F00-D7CE-38107012C285}"/>
              </a:ext>
            </a:extLst>
          </p:cNvPr>
          <p:cNvPicPr>
            <a:picLocks noChangeAspect="1"/>
          </p:cNvPicPr>
          <p:nvPr/>
        </p:nvPicPr>
        <p:blipFill>
          <a:blip r:embed="rId4"/>
          <a:stretch>
            <a:fillRect/>
          </a:stretch>
        </p:blipFill>
        <p:spPr>
          <a:xfrm>
            <a:off x="4372403" y="5323974"/>
            <a:ext cx="1509597" cy="1531281"/>
          </a:xfrm>
          <a:prstGeom prst="rect">
            <a:avLst/>
          </a:prstGeom>
        </p:spPr>
      </p:pic>
      <p:pic>
        <p:nvPicPr>
          <p:cNvPr id="50" name="Picture 2">
            <a:extLst>
              <a:ext uri="{FF2B5EF4-FFF2-40B4-BE49-F238E27FC236}">
                <a16:creationId xmlns:a16="http://schemas.microsoft.com/office/drawing/2014/main" id="{3E0B1922-9080-0F1D-00BA-903765C2E2C6}"/>
              </a:ext>
            </a:extLst>
          </p:cNvPr>
          <p:cNvPicPr>
            <a:picLocks noChangeAspect="1"/>
          </p:cNvPicPr>
          <p:nvPr/>
        </p:nvPicPr>
        <p:blipFill>
          <a:blip r:embed="rId5"/>
          <a:stretch>
            <a:fillRect/>
          </a:stretch>
        </p:blipFill>
        <p:spPr>
          <a:xfrm>
            <a:off x="6146976" y="5322514"/>
            <a:ext cx="1496516" cy="1533229"/>
          </a:xfrm>
          <a:prstGeom prst="rect">
            <a:avLst/>
          </a:prstGeom>
        </p:spPr>
      </p:pic>
      <p:pic>
        <p:nvPicPr>
          <p:cNvPr id="52" name="Picture 6">
            <a:extLst>
              <a:ext uri="{FF2B5EF4-FFF2-40B4-BE49-F238E27FC236}">
                <a16:creationId xmlns:a16="http://schemas.microsoft.com/office/drawing/2014/main" id="{EBF3A29F-0E69-699B-434E-25B50C01940F}"/>
              </a:ext>
            </a:extLst>
          </p:cNvPr>
          <p:cNvPicPr>
            <a:picLocks noChangeAspect="1"/>
          </p:cNvPicPr>
          <p:nvPr/>
        </p:nvPicPr>
        <p:blipFill>
          <a:blip r:embed="rId6"/>
          <a:stretch>
            <a:fillRect/>
          </a:stretch>
        </p:blipFill>
        <p:spPr>
          <a:xfrm>
            <a:off x="7935690" y="5330745"/>
            <a:ext cx="1504138" cy="1538596"/>
          </a:xfrm>
          <a:prstGeom prst="rect">
            <a:avLst/>
          </a:prstGeom>
        </p:spPr>
      </p:pic>
      <p:pic>
        <p:nvPicPr>
          <p:cNvPr id="54" name="Picture 3">
            <a:extLst>
              <a:ext uri="{FF2B5EF4-FFF2-40B4-BE49-F238E27FC236}">
                <a16:creationId xmlns:a16="http://schemas.microsoft.com/office/drawing/2014/main" id="{0A7978A7-534B-FB62-586F-939CE7D3C849}"/>
              </a:ext>
            </a:extLst>
          </p:cNvPr>
          <p:cNvPicPr>
            <a:picLocks noChangeAspect="1"/>
          </p:cNvPicPr>
          <p:nvPr/>
        </p:nvPicPr>
        <p:blipFill>
          <a:blip r:embed="rId7"/>
          <a:stretch>
            <a:fillRect/>
          </a:stretch>
        </p:blipFill>
        <p:spPr>
          <a:xfrm>
            <a:off x="9787706" y="5316367"/>
            <a:ext cx="1504616" cy="1539084"/>
          </a:xfrm>
          <a:prstGeom prst="rect">
            <a:avLst/>
          </a:prstGeom>
        </p:spPr>
      </p:pic>
      <p:pic>
        <p:nvPicPr>
          <p:cNvPr id="3" name="Picture 9">
            <a:extLst>
              <a:ext uri="{FF2B5EF4-FFF2-40B4-BE49-F238E27FC236}">
                <a16:creationId xmlns:a16="http://schemas.microsoft.com/office/drawing/2014/main" id="{266B0A98-92BB-AF23-8E7B-D08AB44FC472}"/>
              </a:ext>
            </a:extLst>
          </p:cNvPr>
          <p:cNvPicPr>
            <a:picLocks noChangeAspect="1"/>
          </p:cNvPicPr>
          <p:nvPr/>
        </p:nvPicPr>
        <p:blipFill>
          <a:blip r:embed="rId8"/>
          <a:stretch>
            <a:fillRect/>
          </a:stretch>
        </p:blipFill>
        <p:spPr>
          <a:xfrm>
            <a:off x="433823" y="5314403"/>
            <a:ext cx="7399820" cy="1540266"/>
          </a:xfrm>
          <a:prstGeom prst="rect">
            <a:avLst/>
          </a:prstGeom>
        </p:spPr>
      </p:pic>
      <p:pic>
        <p:nvPicPr>
          <p:cNvPr id="10" name="Picture 9">
            <a:extLst>
              <a:ext uri="{FF2B5EF4-FFF2-40B4-BE49-F238E27FC236}">
                <a16:creationId xmlns:a16="http://schemas.microsoft.com/office/drawing/2014/main" id="{97F4D395-CA0F-00DC-B40D-BC9EF3CC93D7}"/>
              </a:ext>
            </a:extLst>
          </p:cNvPr>
          <p:cNvPicPr>
            <a:picLocks noChangeAspect="1"/>
          </p:cNvPicPr>
          <p:nvPr/>
        </p:nvPicPr>
        <p:blipFill>
          <a:blip r:embed="rId8"/>
          <a:stretch>
            <a:fillRect/>
          </a:stretch>
        </p:blipFill>
        <p:spPr>
          <a:xfrm>
            <a:off x="9750351" y="5271271"/>
            <a:ext cx="2152085" cy="1569020"/>
          </a:xfrm>
          <a:prstGeom prst="rect">
            <a:avLst/>
          </a:prstGeom>
        </p:spPr>
      </p:pic>
      <p:sp>
        <p:nvSpPr>
          <p:cNvPr id="33" name="TextBox 32">
            <a:extLst>
              <a:ext uri="{FF2B5EF4-FFF2-40B4-BE49-F238E27FC236}">
                <a16:creationId xmlns:a16="http://schemas.microsoft.com/office/drawing/2014/main" id="{AD146059-1B8C-F2E6-9161-FDAA3DAEA157}"/>
              </a:ext>
            </a:extLst>
          </p:cNvPr>
          <p:cNvSpPr txBox="1"/>
          <p:nvPr/>
        </p:nvSpPr>
        <p:spPr>
          <a:xfrm>
            <a:off x="5443268" y="2927229"/>
            <a:ext cx="21824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err="1">
                <a:solidFill>
                  <a:schemeClr val="accent1">
                    <a:lumMod val="50000"/>
                  </a:schemeClr>
                </a:solidFill>
                <a:latin typeface="Meiryo"/>
                <a:ea typeface="游ゴシック"/>
              </a:rPr>
              <a:t>jsp</a:t>
            </a:r>
            <a:r>
              <a:rPr lang="en-US" sz="2800" b="1">
                <a:solidFill>
                  <a:schemeClr val="accent1">
                    <a:lumMod val="50000"/>
                  </a:schemeClr>
                </a:solidFill>
                <a:latin typeface="Meiryo"/>
                <a:ea typeface="游ゴシック"/>
              </a:rPr>
              <a:t>, </a:t>
            </a:r>
            <a:r>
              <a:rPr lang="en-US" sz="2800" b="1" err="1">
                <a:solidFill>
                  <a:schemeClr val="accent1">
                    <a:lumMod val="50000"/>
                  </a:schemeClr>
                </a:solidFill>
                <a:latin typeface="Meiryo"/>
                <a:ea typeface="游ゴシック"/>
              </a:rPr>
              <a:t>js</a:t>
            </a:r>
            <a:r>
              <a:rPr lang="en-US" sz="2800" b="1">
                <a:solidFill>
                  <a:schemeClr val="accent1">
                    <a:lumMod val="50000"/>
                  </a:schemeClr>
                </a:solidFill>
                <a:latin typeface="Meiryo"/>
                <a:ea typeface="游ゴシック"/>
              </a:rPr>
              <a:t>, </a:t>
            </a:r>
            <a:r>
              <a:rPr lang="en-US" sz="2800" b="1" err="1">
                <a:solidFill>
                  <a:schemeClr val="accent1">
                    <a:lumMod val="50000"/>
                  </a:schemeClr>
                </a:solidFill>
                <a:latin typeface="Meiryo"/>
                <a:ea typeface="游ゴシック"/>
              </a:rPr>
              <a:t>css</a:t>
            </a:r>
          </a:p>
        </p:txBody>
      </p:sp>
    </p:spTree>
    <p:extLst>
      <p:ext uri="{BB962C8B-B14F-4D97-AF65-F5344CB8AC3E}">
        <p14:creationId xmlns:p14="http://schemas.microsoft.com/office/powerpoint/2010/main" val="2679486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44">
            <a:extLst>
              <a:ext uri="{FF2B5EF4-FFF2-40B4-BE49-F238E27FC236}">
                <a16:creationId xmlns:a16="http://schemas.microsoft.com/office/drawing/2014/main" id="{C7CB862F-6FD6-F32C-95D9-6324EEBCAD4E}"/>
              </a:ext>
            </a:extLst>
          </p:cNvPr>
          <p:cNvSpPr/>
          <p:nvPr/>
        </p:nvSpPr>
        <p:spPr>
          <a:xfrm>
            <a:off x="2303251" y="297611"/>
            <a:ext cx="4561277" cy="1998971"/>
          </a:xfrm>
          <a:prstGeom prst="roundRect">
            <a:avLst/>
          </a:prstGeom>
          <a:solidFill>
            <a:srgbClr val="4879D4">
              <a:alpha val="3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3F3B02A1-0F5A-599C-644C-E3BB70116937}"/>
              </a:ext>
            </a:extLst>
          </p:cNvPr>
          <p:cNvSpPr/>
          <p:nvPr/>
        </p:nvSpPr>
        <p:spPr>
          <a:xfrm>
            <a:off x="7047780" y="302839"/>
            <a:ext cx="4730145" cy="6205785"/>
          </a:xfrm>
          <a:prstGeom prst="roundRect">
            <a:avLst/>
          </a:prstGeom>
          <a:solidFill>
            <a:srgbClr val="4879D4">
              <a:alpha val="3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E3FEE2D-17C0-4F98-A1A2-6E21BE86E9A0}"/>
              </a:ext>
            </a:extLst>
          </p:cNvPr>
          <p:cNvSpPr/>
          <p:nvPr/>
        </p:nvSpPr>
        <p:spPr>
          <a:xfrm>
            <a:off x="7178222" y="1134111"/>
            <a:ext cx="4456974" cy="4557616"/>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F6CB95F3-FEF8-80A0-F1D9-52A4593A067A}"/>
              </a:ext>
            </a:extLst>
          </p:cNvPr>
          <p:cNvPicPr>
            <a:picLocks noGrp="1" noChangeAspect="1"/>
          </p:cNvPicPr>
          <p:nvPr>
            <p:ph idx="1"/>
          </p:nvPr>
        </p:nvPicPr>
        <p:blipFill>
          <a:blip r:embed="rId2"/>
          <a:stretch>
            <a:fillRect/>
          </a:stretch>
        </p:blipFill>
        <p:spPr>
          <a:xfrm>
            <a:off x="9721431" y="5687455"/>
            <a:ext cx="1677479" cy="698560"/>
          </a:xfrm>
        </p:spPr>
      </p:pic>
      <p:sp>
        <p:nvSpPr>
          <p:cNvPr id="6" name="Rectangle: Rounded Corners 5">
            <a:extLst>
              <a:ext uri="{FF2B5EF4-FFF2-40B4-BE49-F238E27FC236}">
                <a16:creationId xmlns:a16="http://schemas.microsoft.com/office/drawing/2014/main" id="{5E020B10-4F4E-41B2-883B-2415904236C6}"/>
              </a:ext>
            </a:extLst>
          </p:cNvPr>
          <p:cNvSpPr/>
          <p:nvPr/>
        </p:nvSpPr>
        <p:spPr>
          <a:xfrm>
            <a:off x="175403" y="196970"/>
            <a:ext cx="11846939" cy="6441052"/>
          </a:xfrm>
          <a:prstGeom prst="roundRect">
            <a:avLst/>
          </a:prstGeom>
          <a:noFill/>
          <a:ln w="57150">
            <a:solidFill>
              <a:srgbClr val="4879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550A14A-2553-E677-951A-CD9926D7993B}"/>
              </a:ext>
            </a:extLst>
          </p:cNvPr>
          <p:cNvSpPr txBox="1"/>
          <p:nvPr/>
        </p:nvSpPr>
        <p:spPr>
          <a:xfrm>
            <a:off x="2471946" y="461171"/>
            <a:ext cx="362021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sz="2800" b="1">
                <a:solidFill>
                  <a:srgbClr val="4879D4"/>
                </a:solidFill>
                <a:latin typeface="Meiryo"/>
                <a:ea typeface="Meiryo"/>
                <a:cs typeface="+mn-lt"/>
              </a:rPr>
              <a:t>宮下</a:t>
            </a:r>
            <a:r>
              <a:rPr lang="ja-JP" altLang="en-US" sz="2800" b="1">
                <a:solidFill>
                  <a:srgbClr val="4879D4"/>
                </a:solidFill>
                <a:latin typeface="Meiryo"/>
                <a:ea typeface="Meiryo"/>
                <a:cs typeface="+mn-lt"/>
              </a:rPr>
              <a:t>　</a:t>
            </a:r>
            <a:r>
              <a:rPr lang="ja-JP" sz="2800" b="1">
                <a:solidFill>
                  <a:srgbClr val="4879D4"/>
                </a:solidFill>
                <a:latin typeface="Meiryo"/>
                <a:ea typeface="Meiryo"/>
                <a:cs typeface="+mn-lt"/>
              </a:rPr>
              <a:t>裕翔</a:t>
            </a:r>
            <a:endParaRPr lang="ja-JP">
              <a:solidFill>
                <a:srgbClr val="4879D4"/>
              </a:solidFill>
              <a:latin typeface="Meiryo"/>
              <a:ea typeface="Meiryo"/>
            </a:endParaRPr>
          </a:p>
          <a:p>
            <a:endParaRPr lang="ja-JP" altLang="en-US" sz="2800" b="1">
              <a:solidFill>
                <a:srgbClr val="FF4D6D"/>
              </a:solidFill>
              <a:latin typeface="Meiryo"/>
              <a:ea typeface="Meiryo"/>
            </a:endParaRPr>
          </a:p>
        </p:txBody>
      </p:sp>
      <p:sp>
        <p:nvSpPr>
          <p:cNvPr id="44" name="Rectangle: Rounded Corners 43">
            <a:extLst>
              <a:ext uri="{FF2B5EF4-FFF2-40B4-BE49-F238E27FC236}">
                <a16:creationId xmlns:a16="http://schemas.microsoft.com/office/drawing/2014/main" id="{E326EF3A-392A-CEB1-2ABC-7F37B6C3F445}"/>
              </a:ext>
            </a:extLst>
          </p:cNvPr>
          <p:cNvSpPr/>
          <p:nvPr/>
        </p:nvSpPr>
        <p:spPr>
          <a:xfrm>
            <a:off x="7997731" y="472753"/>
            <a:ext cx="3076749" cy="503201"/>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D1F6602-EBB4-3157-38FC-FD45CBA5CA31}"/>
              </a:ext>
            </a:extLst>
          </p:cNvPr>
          <p:cNvSpPr txBox="1"/>
          <p:nvPr/>
        </p:nvSpPr>
        <p:spPr>
          <a:xfrm>
            <a:off x="8373489" y="477543"/>
            <a:ext cx="218797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400" b="1" err="1">
                <a:solidFill>
                  <a:srgbClr val="FF9021"/>
                </a:solidFill>
                <a:latin typeface="Meiryo"/>
                <a:ea typeface="Meiryo"/>
              </a:rPr>
              <a:t>身についた力</a:t>
            </a:r>
            <a:br>
              <a:rPr lang="en-US" altLang="ja-JP" sz="2000">
                <a:latin typeface="Meiryo"/>
                <a:ea typeface="+mn-lt"/>
                <a:cs typeface="+mn-lt"/>
              </a:rPr>
            </a:br>
            <a:endParaRPr lang="ja-JP" altLang="en-US" sz="2000">
              <a:latin typeface="Meiryo"/>
              <a:ea typeface="Meiryo"/>
            </a:endParaRPr>
          </a:p>
        </p:txBody>
      </p:sp>
      <p:sp>
        <p:nvSpPr>
          <p:cNvPr id="46" name="Rectangle: Rounded Corners 45">
            <a:extLst>
              <a:ext uri="{FF2B5EF4-FFF2-40B4-BE49-F238E27FC236}">
                <a16:creationId xmlns:a16="http://schemas.microsoft.com/office/drawing/2014/main" id="{AE0FC2BA-BAB3-A468-10E9-CBCF884D7707}"/>
              </a:ext>
            </a:extLst>
          </p:cNvPr>
          <p:cNvSpPr/>
          <p:nvPr/>
        </p:nvSpPr>
        <p:spPr>
          <a:xfrm>
            <a:off x="2418270" y="930215"/>
            <a:ext cx="4126296" cy="1250823"/>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27D2ADB-7298-60FB-61F1-EA28CE8C55EB}"/>
              </a:ext>
            </a:extLst>
          </p:cNvPr>
          <p:cNvSpPr txBox="1"/>
          <p:nvPr/>
        </p:nvSpPr>
        <p:spPr>
          <a:xfrm>
            <a:off x="2471947" y="1070498"/>
            <a:ext cx="36202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b="1">
                <a:solidFill>
                  <a:schemeClr val="tx1">
                    <a:lumMod val="65000"/>
                    <a:lumOff val="35000"/>
                  </a:schemeClr>
                </a:solidFill>
                <a:latin typeface="Meiryo"/>
                <a:ea typeface="Meiryo"/>
              </a:rPr>
              <a:t>担当：品質管理</a:t>
            </a:r>
            <a:endParaRPr lang="en-US" sz="2400" b="1">
              <a:solidFill>
                <a:schemeClr val="tx1">
                  <a:lumMod val="65000"/>
                  <a:lumOff val="35000"/>
                </a:schemeClr>
              </a:solidFill>
              <a:latin typeface="Meiryo"/>
              <a:ea typeface="Meiryo"/>
            </a:endParaRPr>
          </a:p>
        </p:txBody>
      </p:sp>
      <p:sp>
        <p:nvSpPr>
          <p:cNvPr id="47" name="TextBox 46">
            <a:extLst>
              <a:ext uri="{FF2B5EF4-FFF2-40B4-BE49-F238E27FC236}">
                <a16:creationId xmlns:a16="http://schemas.microsoft.com/office/drawing/2014/main" id="{12807E00-14EC-B032-8A08-B9F012287546}"/>
              </a:ext>
            </a:extLst>
          </p:cNvPr>
          <p:cNvSpPr txBox="1"/>
          <p:nvPr/>
        </p:nvSpPr>
        <p:spPr>
          <a:xfrm>
            <a:off x="2467155" y="1547003"/>
            <a:ext cx="31745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chemeClr val="tx1">
                    <a:lumMod val="85000"/>
                    <a:lumOff val="15000"/>
                  </a:schemeClr>
                </a:solidFill>
                <a:latin typeface="Meiryo"/>
                <a:ea typeface="Meiryo"/>
              </a:rPr>
              <a:t>・課題管理表の作成</a:t>
            </a:r>
          </a:p>
          <a:p>
            <a:pPr algn="l"/>
            <a:r>
              <a:rPr lang="ja-JP" altLang="en-US">
                <a:solidFill>
                  <a:schemeClr val="tx1">
                    <a:lumMod val="85000"/>
                    <a:lumOff val="15000"/>
                  </a:schemeClr>
                </a:solidFill>
                <a:latin typeface="Meiryo"/>
                <a:ea typeface="Meiryo"/>
              </a:rPr>
              <a:t>・テストに手が回らなかった</a:t>
            </a:r>
          </a:p>
        </p:txBody>
      </p:sp>
      <p:sp>
        <p:nvSpPr>
          <p:cNvPr id="48" name="Rectangle: Rounded Corners 47">
            <a:extLst>
              <a:ext uri="{FF2B5EF4-FFF2-40B4-BE49-F238E27FC236}">
                <a16:creationId xmlns:a16="http://schemas.microsoft.com/office/drawing/2014/main" id="{48D88081-047B-CBEC-7A81-182245372290}"/>
              </a:ext>
            </a:extLst>
          </p:cNvPr>
          <p:cNvSpPr/>
          <p:nvPr/>
        </p:nvSpPr>
        <p:spPr>
          <a:xfrm>
            <a:off x="419816" y="2454214"/>
            <a:ext cx="6397919" cy="1869053"/>
          </a:xfrm>
          <a:prstGeom prst="roundRect">
            <a:avLst/>
          </a:prstGeom>
          <a:solidFill>
            <a:srgbClr val="4879D4">
              <a:alpha val="3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36E813BC-285C-CCA0-99B2-E7504F7D2BB1}"/>
              </a:ext>
            </a:extLst>
          </p:cNvPr>
          <p:cNvSpPr/>
          <p:nvPr/>
        </p:nvSpPr>
        <p:spPr>
          <a:xfrm>
            <a:off x="419815" y="4524553"/>
            <a:ext cx="6397919" cy="1782789"/>
          </a:xfrm>
          <a:prstGeom prst="roundRect">
            <a:avLst/>
          </a:prstGeom>
          <a:solidFill>
            <a:srgbClr val="4879D4">
              <a:alpha val="3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1409C7BC-38A6-AA91-16E3-D9357F12E022}"/>
              </a:ext>
            </a:extLst>
          </p:cNvPr>
          <p:cNvSpPr/>
          <p:nvPr/>
        </p:nvSpPr>
        <p:spPr>
          <a:xfrm>
            <a:off x="577968" y="2541526"/>
            <a:ext cx="4151667" cy="566312"/>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3E0C964-438D-FB8C-B32C-9F13026992B7}"/>
              </a:ext>
            </a:extLst>
          </p:cNvPr>
          <p:cNvSpPr txBox="1"/>
          <p:nvPr/>
        </p:nvSpPr>
        <p:spPr>
          <a:xfrm>
            <a:off x="551920" y="2614686"/>
            <a:ext cx="41521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400" b="1" err="1">
                <a:solidFill>
                  <a:srgbClr val="FF9021"/>
                </a:solidFill>
                <a:latin typeface="Meiryo"/>
                <a:ea typeface="Meiryo"/>
                <a:cs typeface="+mn-lt"/>
              </a:rPr>
              <a:t>お気に入りの機能</a:t>
            </a:r>
          </a:p>
        </p:txBody>
      </p:sp>
      <p:sp>
        <p:nvSpPr>
          <p:cNvPr id="55" name="TextBox 54">
            <a:extLst>
              <a:ext uri="{FF2B5EF4-FFF2-40B4-BE49-F238E27FC236}">
                <a16:creationId xmlns:a16="http://schemas.microsoft.com/office/drawing/2014/main" id="{42401E40-D722-8FCD-CCFD-FCC3721AB64C}"/>
              </a:ext>
            </a:extLst>
          </p:cNvPr>
          <p:cNvSpPr txBox="1"/>
          <p:nvPr/>
        </p:nvSpPr>
        <p:spPr>
          <a:xfrm>
            <a:off x="519821" y="3360896"/>
            <a:ext cx="530436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b="1">
                <a:solidFill>
                  <a:schemeClr val="tx1">
                    <a:lumMod val="85000"/>
                    <a:lumOff val="15000"/>
                  </a:schemeClr>
                </a:solidFill>
                <a:latin typeface="Meiryo"/>
                <a:ea typeface="Meiryo"/>
              </a:rPr>
              <a:t>残量確認ボタン！</a:t>
            </a:r>
          </a:p>
        </p:txBody>
      </p:sp>
      <p:sp>
        <p:nvSpPr>
          <p:cNvPr id="56" name="TextBox 55">
            <a:extLst>
              <a:ext uri="{FF2B5EF4-FFF2-40B4-BE49-F238E27FC236}">
                <a16:creationId xmlns:a16="http://schemas.microsoft.com/office/drawing/2014/main" id="{B873C0ED-52FC-E123-CA29-2C1DBD8C51C1}"/>
              </a:ext>
            </a:extLst>
          </p:cNvPr>
          <p:cNvSpPr txBox="1"/>
          <p:nvPr/>
        </p:nvSpPr>
        <p:spPr>
          <a:xfrm>
            <a:off x="548576" y="5600021"/>
            <a:ext cx="629440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000">
                <a:solidFill>
                  <a:schemeClr val="tx1">
                    <a:lumMod val="85000"/>
                    <a:lumOff val="15000"/>
                  </a:schemeClr>
                </a:solidFill>
                <a:latin typeface="Meiryo"/>
                <a:ea typeface="Meiryo"/>
              </a:rPr>
              <a:t>みんなの意見をまとめて、</a:t>
            </a:r>
          </a:p>
          <a:p>
            <a:pPr algn="l"/>
            <a:r>
              <a:rPr lang="ja-JP" altLang="en-US" sz="2000" b="1">
                <a:solidFill>
                  <a:schemeClr val="tx1">
                    <a:lumMod val="85000"/>
                    <a:lumOff val="15000"/>
                  </a:schemeClr>
                </a:solidFill>
                <a:latin typeface="Meiryo"/>
                <a:ea typeface="Meiryo"/>
              </a:rPr>
              <a:t>その上で自分の意見を発信</a:t>
            </a:r>
            <a:r>
              <a:rPr lang="ja-JP" altLang="en-US" sz="2000">
                <a:solidFill>
                  <a:schemeClr val="tx1">
                    <a:lumMod val="85000"/>
                    <a:lumOff val="15000"/>
                  </a:schemeClr>
                </a:solidFill>
                <a:latin typeface="Meiryo"/>
                <a:ea typeface="Meiryo"/>
              </a:rPr>
              <a:t>することができた！</a:t>
            </a:r>
          </a:p>
        </p:txBody>
      </p:sp>
      <p:pic>
        <p:nvPicPr>
          <p:cNvPr id="58" name="Picture 6">
            <a:extLst>
              <a:ext uri="{FF2B5EF4-FFF2-40B4-BE49-F238E27FC236}">
                <a16:creationId xmlns:a16="http://schemas.microsoft.com/office/drawing/2014/main" id="{42C2187D-20B6-56B8-D8C3-8E229CFC5E20}"/>
              </a:ext>
            </a:extLst>
          </p:cNvPr>
          <p:cNvPicPr>
            <a:picLocks noChangeAspect="1"/>
          </p:cNvPicPr>
          <p:nvPr/>
        </p:nvPicPr>
        <p:blipFill>
          <a:blip r:embed="rId3"/>
          <a:stretch>
            <a:fillRect/>
          </a:stretch>
        </p:blipFill>
        <p:spPr>
          <a:xfrm>
            <a:off x="262026" y="255538"/>
            <a:ext cx="2084335" cy="2098191"/>
          </a:xfrm>
          <a:prstGeom prst="rect">
            <a:avLst/>
          </a:prstGeom>
        </p:spPr>
      </p:pic>
      <p:sp>
        <p:nvSpPr>
          <p:cNvPr id="57" name="TextBox 56">
            <a:extLst>
              <a:ext uri="{FF2B5EF4-FFF2-40B4-BE49-F238E27FC236}">
                <a16:creationId xmlns:a16="http://schemas.microsoft.com/office/drawing/2014/main" id="{27178CD4-B73B-4C71-8127-256F63ACF0C8}"/>
              </a:ext>
            </a:extLst>
          </p:cNvPr>
          <p:cNvSpPr txBox="1"/>
          <p:nvPr/>
        </p:nvSpPr>
        <p:spPr>
          <a:xfrm>
            <a:off x="7329033" y="4468587"/>
            <a:ext cx="52348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a:solidFill>
                  <a:schemeClr val="tx1">
                    <a:lumMod val="75000"/>
                    <a:lumOff val="25000"/>
                  </a:schemeClr>
                </a:solidFill>
                <a:latin typeface="Meiryo"/>
                <a:ea typeface="Meiryo"/>
              </a:rPr>
              <a:t>５. 客観的思考力</a:t>
            </a:r>
            <a:endParaRPr lang="en-US" sz="2400" b="1">
              <a:solidFill>
                <a:schemeClr val="tx1">
                  <a:lumMod val="75000"/>
                  <a:lumOff val="25000"/>
                </a:schemeClr>
              </a:solidFill>
              <a:latin typeface="Meiryo"/>
              <a:ea typeface="Meiryo"/>
            </a:endParaRPr>
          </a:p>
        </p:txBody>
      </p:sp>
      <p:pic>
        <p:nvPicPr>
          <p:cNvPr id="84" name="Picture 17">
            <a:extLst>
              <a:ext uri="{FF2B5EF4-FFF2-40B4-BE49-F238E27FC236}">
                <a16:creationId xmlns:a16="http://schemas.microsoft.com/office/drawing/2014/main" id="{B7397788-556C-7670-0ADE-909D7FE36906}"/>
              </a:ext>
            </a:extLst>
          </p:cNvPr>
          <p:cNvPicPr>
            <a:picLocks noChangeAspect="1"/>
          </p:cNvPicPr>
          <p:nvPr/>
        </p:nvPicPr>
        <p:blipFill>
          <a:blip r:embed="rId4"/>
          <a:stretch>
            <a:fillRect/>
          </a:stretch>
        </p:blipFill>
        <p:spPr>
          <a:xfrm>
            <a:off x="7441040" y="1600110"/>
            <a:ext cx="461496" cy="402509"/>
          </a:xfrm>
          <a:prstGeom prst="rect">
            <a:avLst/>
          </a:prstGeom>
        </p:spPr>
      </p:pic>
      <p:pic>
        <p:nvPicPr>
          <p:cNvPr id="85" name="Picture 17">
            <a:extLst>
              <a:ext uri="{FF2B5EF4-FFF2-40B4-BE49-F238E27FC236}">
                <a16:creationId xmlns:a16="http://schemas.microsoft.com/office/drawing/2014/main" id="{E68F80AC-56BE-BA83-970F-75881D5D1157}"/>
              </a:ext>
            </a:extLst>
          </p:cNvPr>
          <p:cNvPicPr>
            <a:picLocks noChangeAspect="1"/>
          </p:cNvPicPr>
          <p:nvPr/>
        </p:nvPicPr>
        <p:blipFill>
          <a:blip r:embed="rId4"/>
          <a:stretch>
            <a:fillRect/>
          </a:stretch>
        </p:blipFill>
        <p:spPr>
          <a:xfrm>
            <a:off x="7848669" y="1600110"/>
            <a:ext cx="461496" cy="402509"/>
          </a:xfrm>
          <a:prstGeom prst="rect">
            <a:avLst/>
          </a:prstGeom>
        </p:spPr>
      </p:pic>
      <p:pic>
        <p:nvPicPr>
          <p:cNvPr id="86" name="Picture 17">
            <a:extLst>
              <a:ext uri="{FF2B5EF4-FFF2-40B4-BE49-F238E27FC236}">
                <a16:creationId xmlns:a16="http://schemas.microsoft.com/office/drawing/2014/main" id="{7F2F6C0A-B97B-341C-8FEE-9A74FE997040}"/>
              </a:ext>
            </a:extLst>
          </p:cNvPr>
          <p:cNvPicPr>
            <a:picLocks noChangeAspect="1"/>
          </p:cNvPicPr>
          <p:nvPr/>
        </p:nvPicPr>
        <p:blipFill>
          <a:blip r:embed="rId4"/>
          <a:stretch>
            <a:fillRect/>
          </a:stretch>
        </p:blipFill>
        <p:spPr>
          <a:xfrm>
            <a:off x="8256298" y="1600109"/>
            <a:ext cx="461496" cy="402509"/>
          </a:xfrm>
          <a:prstGeom prst="rect">
            <a:avLst/>
          </a:prstGeom>
        </p:spPr>
      </p:pic>
      <p:pic>
        <p:nvPicPr>
          <p:cNvPr id="87" name="Picture 12">
            <a:extLst>
              <a:ext uri="{FF2B5EF4-FFF2-40B4-BE49-F238E27FC236}">
                <a16:creationId xmlns:a16="http://schemas.microsoft.com/office/drawing/2014/main" id="{18F79F95-E4CD-D3C6-5926-5E6CB7B2E771}"/>
              </a:ext>
            </a:extLst>
          </p:cNvPr>
          <p:cNvPicPr>
            <a:picLocks noChangeAspect="1"/>
          </p:cNvPicPr>
          <p:nvPr/>
        </p:nvPicPr>
        <p:blipFill>
          <a:blip r:embed="rId5"/>
          <a:stretch>
            <a:fillRect/>
          </a:stretch>
        </p:blipFill>
        <p:spPr>
          <a:xfrm>
            <a:off x="9086911" y="1610766"/>
            <a:ext cx="426425" cy="391850"/>
          </a:xfrm>
          <a:prstGeom prst="rect">
            <a:avLst/>
          </a:prstGeom>
        </p:spPr>
      </p:pic>
      <p:sp>
        <p:nvSpPr>
          <p:cNvPr id="61" name="TextBox 60">
            <a:extLst>
              <a:ext uri="{FF2B5EF4-FFF2-40B4-BE49-F238E27FC236}">
                <a16:creationId xmlns:a16="http://schemas.microsoft.com/office/drawing/2014/main" id="{E0D1039F-022D-87A2-83B7-0A8788CA3329}"/>
              </a:ext>
            </a:extLst>
          </p:cNvPr>
          <p:cNvSpPr txBox="1"/>
          <p:nvPr/>
        </p:nvSpPr>
        <p:spPr>
          <a:xfrm>
            <a:off x="7372169" y="1291194"/>
            <a:ext cx="4688481" cy="3169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b="1">
                <a:solidFill>
                  <a:schemeClr val="tx1">
                    <a:lumMod val="75000"/>
                    <a:lumOff val="25000"/>
                  </a:schemeClr>
                </a:solidFill>
                <a:latin typeface="Meiryo"/>
                <a:ea typeface="Meiryo"/>
              </a:rPr>
              <a:t>１. </a:t>
            </a:r>
            <a:r>
              <a:rPr lang="en-US" b="1">
                <a:solidFill>
                  <a:schemeClr val="tx1">
                    <a:lumMod val="75000"/>
                    <a:lumOff val="25000"/>
                  </a:schemeClr>
                </a:solidFill>
                <a:latin typeface="Meiryo"/>
                <a:ea typeface="Meiryo"/>
              </a:rPr>
              <a:t>java</a:t>
            </a:r>
            <a:r>
              <a:rPr lang="ja-JP" altLang="en-US" b="1">
                <a:solidFill>
                  <a:schemeClr val="tx1">
                    <a:lumMod val="75000"/>
                    <a:lumOff val="25000"/>
                  </a:schemeClr>
                </a:solidFill>
                <a:latin typeface="Meiryo"/>
                <a:ea typeface="Meiryo"/>
              </a:rPr>
              <a:t>の基礎力（変数、メソッド等）</a:t>
            </a:r>
          </a:p>
        </p:txBody>
      </p:sp>
      <p:sp>
        <p:nvSpPr>
          <p:cNvPr id="62" name="TextBox 61">
            <a:extLst>
              <a:ext uri="{FF2B5EF4-FFF2-40B4-BE49-F238E27FC236}">
                <a16:creationId xmlns:a16="http://schemas.microsoft.com/office/drawing/2014/main" id="{FB2F50DD-0C6B-90B1-410A-4036393171A3}"/>
              </a:ext>
            </a:extLst>
          </p:cNvPr>
          <p:cNvSpPr txBox="1"/>
          <p:nvPr/>
        </p:nvSpPr>
        <p:spPr>
          <a:xfrm>
            <a:off x="7372168" y="2068443"/>
            <a:ext cx="4688481" cy="3169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b="1">
                <a:solidFill>
                  <a:schemeClr val="tx1">
                    <a:lumMod val="75000"/>
                    <a:lumOff val="25000"/>
                  </a:schemeClr>
                </a:solidFill>
                <a:latin typeface="Meiryo"/>
                <a:ea typeface="Meiryo"/>
              </a:rPr>
              <a:t>２. 自分で調べる能力</a:t>
            </a:r>
          </a:p>
        </p:txBody>
      </p:sp>
      <p:pic>
        <p:nvPicPr>
          <p:cNvPr id="78" name="Picture 77">
            <a:extLst>
              <a:ext uri="{FF2B5EF4-FFF2-40B4-BE49-F238E27FC236}">
                <a16:creationId xmlns:a16="http://schemas.microsoft.com/office/drawing/2014/main" id="{899E7399-B830-A49C-BD09-5804F3406484}"/>
              </a:ext>
            </a:extLst>
          </p:cNvPr>
          <p:cNvPicPr>
            <a:picLocks noChangeAspect="1"/>
          </p:cNvPicPr>
          <p:nvPr/>
        </p:nvPicPr>
        <p:blipFill>
          <a:blip r:embed="rId5"/>
          <a:stretch>
            <a:fillRect/>
          </a:stretch>
        </p:blipFill>
        <p:spPr>
          <a:xfrm>
            <a:off x="8708480" y="1611645"/>
            <a:ext cx="426425" cy="391851"/>
          </a:xfrm>
          <a:prstGeom prst="rect">
            <a:avLst/>
          </a:prstGeom>
        </p:spPr>
      </p:pic>
      <p:pic>
        <p:nvPicPr>
          <p:cNvPr id="79" name="Picture 17">
            <a:extLst>
              <a:ext uri="{FF2B5EF4-FFF2-40B4-BE49-F238E27FC236}">
                <a16:creationId xmlns:a16="http://schemas.microsoft.com/office/drawing/2014/main" id="{2933E802-3F46-DE7D-592B-D23A0266B2C5}"/>
              </a:ext>
            </a:extLst>
          </p:cNvPr>
          <p:cNvPicPr>
            <a:picLocks noChangeAspect="1"/>
          </p:cNvPicPr>
          <p:nvPr/>
        </p:nvPicPr>
        <p:blipFill>
          <a:blip r:embed="rId4"/>
          <a:stretch>
            <a:fillRect/>
          </a:stretch>
        </p:blipFill>
        <p:spPr>
          <a:xfrm>
            <a:off x="7441039" y="2377365"/>
            <a:ext cx="461496" cy="402510"/>
          </a:xfrm>
          <a:prstGeom prst="rect">
            <a:avLst/>
          </a:prstGeom>
        </p:spPr>
      </p:pic>
      <p:pic>
        <p:nvPicPr>
          <p:cNvPr id="80" name="Picture 17">
            <a:extLst>
              <a:ext uri="{FF2B5EF4-FFF2-40B4-BE49-F238E27FC236}">
                <a16:creationId xmlns:a16="http://schemas.microsoft.com/office/drawing/2014/main" id="{3CE3E487-6C84-5CE0-3CCE-7E9C328BE45A}"/>
              </a:ext>
            </a:extLst>
          </p:cNvPr>
          <p:cNvPicPr>
            <a:picLocks noChangeAspect="1"/>
          </p:cNvPicPr>
          <p:nvPr/>
        </p:nvPicPr>
        <p:blipFill>
          <a:blip r:embed="rId4"/>
          <a:stretch>
            <a:fillRect/>
          </a:stretch>
        </p:blipFill>
        <p:spPr>
          <a:xfrm>
            <a:off x="7848668" y="2377365"/>
            <a:ext cx="461496" cy="402510"/>
          </a:xfrm>
          <a:prstGeom prst="rect">
            <a:avLst/>
          </a:prstGeom>
        </p:spPr>
      </p:pic>
      <p:pic>
        <p:nvPicPr>
          <p:cNvPr id="81" name="Picture 80">
            <a:extLst>
              <a:ext uri="{FF2B5EF4-FFF2-40B4-BE49-F238E27FC236}">
                <a16:creationId xmlns:a16="http://schemas.microsoft.com/office/drawing/2014/main" id="{F365AE4A-EB4A-938F-39FA-3CDE6565829B}"/>
              </a:ext>
            </a:extLst>
          </p:cNvPr>
          <p:cNvPicPr>
            <a:picLocks noChangeAspect="1"/>
          </p:cNvPicPr>
          <p:nvPr/>
        </p:nvPicPr>
        <p:blipFill>
          <a:blip r:embed="rId4"/>
          <a:stretch>
            <a:fillRect/>
          </a:stretch>
        </p:blipFill>
        <p:spPr>
          <a:xfrm>
            <a:off x="8256297" y="2377364"/>
            <a:ext cx="461496" cy="402510"/>
          </a:xfrm>
          <a:prstGeom prst="rect">
            <a:avLst/>
          </a:prstGeom>
        </p:spPr>
      </p:pic>
      <p:pic>
        <p:nvPicPr>
          <p:cNvPr id="82" name="Picture 12">
            <a:extLst>
              <a:ext uri="{FF2B5EF4-FFF2-40B4-BE49-F238E27FC236}">
                <a16:creationId xmlns:a16="http://schemas.microsoft.com/office/drawing/2014/main" id="{528AF093-339E-68DF-42ED-CD29F3CAC3D9}"/>
              </a:ext>
            </a:extLst>
          </p:cNvPr>
          <p:cNvPicPr>
            <a:picLocks noChangeAspect="1"/>
          </p:cNvPicPr>
          <p:nvPr/>
        </p:nvPicPr>
        <p:blipFill>
          <a:blip r:embed="rId5"/>
          <a:stretch>
            <a:fillRect/>
          </a:stretch>
        </p:blipFill>
        <p:spPr>
          <a:xfrm>
            <a:off x="9086910" y="2388021"/>
            <a:ext cx="426425" cy="391851"/>
          </a:xfrm>
          <a:prstGeom prst="rect">
            <a:avLst/>
          </a:prstGeom>
        </p:spPr>
      </p:pic>
      <p:sp>
        <p:nvSpPr>
          <p:cNvPr id="64" name="TextBox 63">
            <a:extLst>
              <a:ext uri="{FF2B5EF4-FFF2-40B4-BE49-F238E27FC236}">
                <a16:creationId xmlns:a16="http://schemas.microsoft.com/office/drawing/2014/main" id="{7E0BC0AB-FE15-204C-AEC8-DC4AF4E7A34F}"/>
              </a:ext>
            </a:extLst>
          </p:cNvPr>
          <p:cNvSpPr txBox="1"/>
          <p:nvPr/>
        </p:nvSpPr>
        <p:spPr>
          <a:xfrm>
            <a:off x="7372166" y="2845692"/>
            <a:ext cx="46884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b="1">
                <a:solidFill>
                  <a:schemeClr val="tx1">
                    <a:lumMod val="75000"/>
                    <a:lumOff val="25000"/>
                  </a:schemeClr>
                </a:solidFill>
                <a:latin typeface="Meiryo"/>
                <a:ea typeface="Meiryo"/>
              </a:rPr>
              <a:t>３. 聞き方（理解したうえでの聞き方）</a:t>
            </a:r>
          </a:p>
        </p:txBody>
      </p:sp>
      <p:pic>
        <p:nvPicPr>
          <p:cNvPr id="73" name="Picture 72">
            <a:extLst>
              <a:ext uri="{FF2B5EF4-FFF2-40B4-BE49-F238E27FC236}">
                <a16:creationId xmlns:a16="http://schemas.microsoft.com/office/drawing/2014/main" id="{A0E29AC5-A8B2-A46C-D558-EB66278AB121}"/>
              </a:ext>
            </a:extLst>
          </p:cNvPr>
          <p:cNvPicPr>
            <a:picLocks noChangeAspect="1"/>
          </p:cNvPicPr>
          <p:nvPr/>
        </p:nvPicPr>
        <p:blipFill>
          <a:blip r:embed="rId5"/>
          <a:stretch>
            <a:fillRect/>
          </a:stretch>
        </p:blipFill>
        <p:spPr>
          <a:xfrm>
            <a:off x="8694102" y="3165278"/>
            <a:ext cx="426425" cy="391851"/>
          </a:xfrm>
          <a:prstGeom prst="rect">
            <a:avLst/>
          </a:prstGeom>
        </p:spPr>
      </p:pic>
      <p:pic>
        <p:nvPicPr>
          <p:cNvPr id="74" name="Picture 17">
            <a:extLst>
              <a:ext uri="{FF2B5EF4-FFF2-40B4-BE49-F238E27FC236}">
                <a16:creationId xmlns:a16="http://schemas.microsoft.com/office/drawing/2014/main" id="{86C94748-1F9E-8EC2-3065-BFC4BA330681}"/>
              </a:ext>
            </a:extLst>
          </p:cNvPr>
          <p:cNvPicPr>
            <a:picLocks noChangeAspect="1"/>
          </p:cNvPicPr>
          <p:nvPr/>
        </p:nvPicPr>
        <p:blipFill>
          <a:blip r:embed="rId4"/>
          <a:stretch>
            <a:fillRect/>
          </a:stretch>
        </p:blipFill>
        <p:spPr>
          <a:xfrm>
            <a:off x="7441038" y="3154621"/>
            <a:ext cx="461496" cy="402510"/>
          </a:xfrm>
          <a:prstGeom prst="rect">
            <a:avLst/>
          </a:prstGeom>
        </p:spPr>
      </p:pic>
      <p:pic>
        <p:nvPicPr>
          <p:cNvPr id="75" name="Picture 74">
            <a:extLst>
              <a:ext uri="{FF2B5EF4-FFF2-40B4-BE49-F238E27FC236}">
                <a16:creationId xmlns:a16="http://schemas.microsoft.com/office/drawing/2014/main" id="{CF7F5E9B-BE76-34F2-DC40-620DBE4799D4}"/>
              </a:ext>
            </a:extLst>
          </p:cNvPr>
          <p:cNvPicPr>
            <a:picLocks noChangeAspect="1"/>
          </p:cNvPicPr>
          <p:nvPr/>
        </p:nvPicPr>
        <p:blipFill>
          <a:blip r:embed="rId4"/>
          <a:stretch>
            <a:fillRect/>
          </a:stretch>
        </p:blipFill>
        <p:spPr>
          <a:xfrm>
            <a:off x="7848667" y="3154621"/>
            <a:ext cx="461496" cy="402510"/>
          </a:xfrm>
          <a:prstGeom prst="rect">
            <a:avLst/>
          </a:prstGeom>
        </p:spPr>
      </p:pic>
      <p:pic>
        <p:nvPicPr>
          <p:cNvPr id="77" name="Picture 12">
            <a:extLst>
              <a:ext uri="{FF2B5EF4-FFF2-40B4-BE49-F238E27FC236}">
                <a16:creationId xmlns:a16="http://schemas.microsoft.com/office/drawing/2014/main" id="{A21CBA02-DBB0-927A-A233-3839115D53E4}"/>
              </a:ext>
            </a:extLst>
          </p:cNvPr>
          <p:cNvPicPr>
            <a:picLocks noChangeAspect="1"/>
          </p:cNvPicPr>
          <p:nvPr/>
        </p:nvPicPr>
        <p:blipFill>
          <a:blip r:embed="rId5"/>
          <a:stretch>
            <a:fillRect/>
          </a:stretch>
        </p:blipFill>
        <p:spPr>
          <a:xfrm>
            <a:off x="9086909" y="3165277"/>
            <a:ext cx="426425" cy="391851"/>
          </a:xfrm>
          <a:prstGeom prst="rect">
            <a:avLst/>
          </a:prstGeom>
        </p:spPr>
      </p:pic>
      <p:sp>
        <p:nvSpPr>
          <p:cNvPr id="66" name="TextBox 65">
            <a:extLst>
              <a:ext uri="{FF2B5EF4-FFF2-40B4-BE49-F238E27FC236}">
                <a16:creationId xmlns:a16="http://schemas.microsoft.com/office/drawing/2014/main" id="{6B4B95C2-6465-7722-16D9-75AD95019007}"/>
              </a:ext>
            </a:extLst>
          </p:cNvPr>
          <p:cNvSpPr txBox="1"/>
          <p:nvPr/>
        </p:nvSpPr>
        <p:spPr>
          <a:xfrm>
            <a:off x="7372166" y="3622943"/>
            <a:ext cx="4688481" cy="3169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b="1">
                <a:solidFill>
                  <a:schemeClr val="tx1">
                    <a:lumMod val="75000"/>
                    <a:lumOff val="25000"/>
                  </a:schemeClr>
                </a:solidFill>
                <a:latin typeface="Meiryo"/>
                <a:ea typeface="Meiryo"/>
              </a:rPr>
              <a:t>４. 能動力（自分から行動できるか）</a:t>
            </a:r>
            <a:endParaRPr lang="ja-JP">
              <a:solidFill>
                <a:schemeClr val="tx1">
                  <a:lumMod val="75000"/>
                  <a:lumOff val="25000"/>
                </a:schemeClr>
              </a:solidFill>
              <a:ea typeface="游ゴシック"/>
            </a:endParaRPr>
          </a:p>
        </p:txBody>
      </p:sp>
      <p:pic>
        <p:nvPicPr>
          <p:cNvPr id="68" name="Picture 67">
            <a:extLst>
              <a:ext uri="{FF2B5EF4-FFF2-40B4-BE49-F238E27FC236}">
                <a16:creationId xmlns:a16="http://schemas.microsoft.com/office/drawing/2014/main" id="{1C6B5588-B256-E3A3-B5E6-89334AE9B358}"/>
              </a:ext>
            </a:extLst>
          </p:cNvPr>
          <p:cNvPicPr>
            <a:picLocks noChangeAspect="1"/>
          </p:cNvPicPr>
          <p:nvPr/>
        </p:nvPicPr>
        <p:blipFill>
          <a:blip r:embed="rId5"/>
          <a:stretch>
            <a:fillRect/>
          </a:stretch>
        </p:blipFill>
        <p:spPr>
          <a:xfrm>
            <a:off x="8694102" y="3942528"/>
            <a:ext cx="426425" cy="391851"/>
          </a:xfrm>
          <a:prstGeom prst="rect">
            <a:avLst/>
          </a:prstGeom>
        </p:spPr>
      </p:pic>
      <p:pic>
        <p:nvPicPr>
          <p:cNvPr id="69" name="Picture 17">
            <a:extLst>
              <a:ext uri="{FF2B5EF4-FFF2-40B4-BE49-F238E27FC236}">
                <a16:creationId xmlns:a16="http://schemas.microsoft.com/office/drawing/2014/main" id="{4777E2E2-B30D-637A-A974-E49BD9981303}"/>
              </a:ext>
            </a:extLst>
          </p:cNvPr>
          <p:cNvPicPr>
            <a:picLocks noChangeAspect="1"/>
          </p:cNvPicPr>
          <p:nvPr/>
        </p:nvPicPr>
        <p:blipFill>
          <a:blip r:embed="rId4"/>
          <a:stretch>
            <a:fillRect/>
          </a:stretch>
        </p:blipFill>
        <p:spPr>
          <a:xfrm>
            <a:off x="7441038" y="3931871"/>
            <a:ext cx="461496" cy="402510"/>
          </a:xfrm>
          <a:prstGeom prst="rect">
            <a:avLst/>
          </a:prstGeom>
        </p:spPr>
      </p:pic>
      <p:pic>
        <p:nvPicPr>
          <p:cNvPr id="70" name="Picture 17">
            <a:extLst>
              <a:ext uri="{FF2B5EF4-FFF2-40B4-BE49-F238E27FC236}">
                <a16:creationId xmlns:a16="http://schemas.microsoft.com/office/drawing/2014/main" id="{37A1DFBC-E7BB-5C5B-C4C5-B8FEA96F0158}"/>
              </a:ext>
            </a:extLst>
          </p:cNvPr>
          <p:cNvPicPr>
            <a:picLocks noChangeAspect="1"/>
          </p:cNvPicPr>
          <p:nvPr/>
        </p:nvPicPr>
        <p:blipFill>
          <a:blip r:embed="rId4"/>
          <a:stretch>
            <a:fillRect/>
          </a:stretch>
        </p:blipFill>
        <p:spPr>
          <a:xfrm>
            <a:off x="7848667" y="3931871"/>
            <a:ext cx="461496" cy="402510"/>
          </a:xfrm>
          <a:prstGeom prst="rect">
            <a:avLst/>
          </a:prstGeom>
        </p:spPr>
      </p:pic>
      <p:pic>
        <p:nvPicPr>
          <p:cNvPr id="71" name="Picture 70">
            <a:extLst>
              <a:ext uri="{FF2B5EF4-FFF2-40B4-BE49-F238E27FC236}">
                <a16:creationId xmlns:a16="http://schemas.microsoft.com/office/drawing/2014/main" id="{03EFAD13-1A64-1F89-C677-DFE1D85454D2}"/>
              </a:ext>
            </a:extLst>
          </p:cNvPr>
          <p:cNvPicPr>
            <a:picLocks noChangeAspect="1"/>
          </p:cNvPicPr>
          <p:nvPr/>
        </p:nvPicPr>
        <p:blipFill>
          <a:blip r:embed="rId4"/>
          <a:stretch>
            <a:fillRect/>
          </a:stretch>
        </p:blipFill>
        <p:spPr>
          <a:xfrm>
            <a:off x="8256296" y="3931870"/>
            <a:ext cx="461496" cy="402510"/>
          </a:xfrm>
          <a:prstGeom prst="rect">
            <a:avLst/>
          </a:prstGeom>
        </p:spPr>
      </p:pic>
      <p:pic>
        <p:nvPicPr>
          <p:cNvPr id="72" name="Picture 12">
            <a:extLst>
              <a:ext uri="{FF2B5EF4-FFF2-40B4-BE49-F238E27FC236}">
                <a16:creationId xmlns:a16="http://schemas.microsoft.com/office/drawing/2014/main" id="{E6A963E3-CC66-B018-C7DA-F32B30A1300A}"/>
              </a:ext>
            </a:extLst>
          </p:cNvPr>
          <p:cNvPicPr>
            <a:picLocks noChangeAspect="1"/>
          </p:cNvPicPr>
          <p:nvPr/>
        </p:nvPicPr>
        <p:blipFill>
          <a:blip r:embed="rId5"/>
          <a:stretch>
            <a:fillRect/>
          </a:stretch>
        </p:blipFill>
        <p:spPr>
          <a:xfrm>
            <a:off x="9086909" y="3942527"/>
            <a:ext cx="426425" cy="391851"/>
          </a:xfrm>
          <a:prstGeom prst="rect">
            <a:avLst/>
          </a:prstGeom>
        </p:spPr>
      </p:pic>
      <p:pic>
        <p:nvPicPr>
          <p:cNvPr id="90" name="Picture 56">
            <a:extLst>
              <a:ext uri="{FF2B5EF4-FFF2-40B4-BE49-F238E27FC236}">
                <a16:creationId xmlns:a16="http://schemas.microsoft.com/office/drawing/2014/main" id="{1724F49B-8C1A-43EE-5EDD-967CD3D28036}"/>
              </a:ext>
            </a:extLst>
          </p:cNvPr>
          <p:cNvPicPr>
            <a:picLocks noChangeAspect="1"/>
          </p:cNvPicPr>
          <p:nvPr/>
        </p:nvPicPr>
        <p:blipFill>
          <a:blip r:embed="rId6"/>
          <a:stretch>
            <a:fillRect/>
          </a:stretch>
        </p:blipFill>
        <p:spPr>
          <a:xfrm>
            <a:off x="7424604" y="4930734"/>
            <a:ext cx="595464" cy="588676"/>
          </a:xfrm>
          <a:prstGeom prst="rect">
            <a:avLst/>
          </a:prstGeom>
        </p:spPr>
      </p:pic>
      <p:pic>
        <p:nvPicPr>
          <p:cNvPr id="92" name="Picture 56">
            <a:extLst>
              <a:ext uri="{FF2B5EF4-FFF2-40B4-BE49-F238E27FC236}">
                <a16:creationId xmlns:a16="http://schemas.microsoft.com/office/drawing/2014/main" id="{9FD5E7CB-A504-263B-2A82-787808AAD865}"/>
              </a:ext>
            </a:extLst>
          </p:cNvPr>
          <p:cNvPicPr>
            <a:picLocks noChangeAspect="1"/>
          </p:cNvPicPr>
          <p:nvPr/>
        </p:nvPicPr>
        <p:blipFill>
          <a:blip r:embed="rId6"/>
          <a:stretch>
            <a:fillRect/>
          </a:stretch>
        </p:blipFill>
        <p:spPr>
          <a:xfrm>
            <a:off x="7964353" y="4930733"/>
            <a:ext cx="595464" cy="588676"/>
          </a:xfrm>
          <a:prstGeom prst="rect">
            <a:avLst/>
          </a:prstGeom>
        </p:spPr>
      </p:pic>
      <p:pic>
        <p:nvPicPr>
          <p:cNvPr id="93" name="Picture 56">
            <a:extLst>
              <a:ext uri="{FF2B5EF4-FFF2-40B4-BE49-F238E27FC236}">
                <a16:creationId xmlns:a16="http://schemas.microsoft.com/office/drawing/2014/main" id="{6E10DC6C-D986-D3FE-3E8C-275947565EA4}"/>
              </a:ext>
            </a:extLst>
          </p:cNvPr>
          <p:cNvPicPr>
            <a:picLocks noChangeAspect="1"/>
          </p:cNvPicPr>
          <p:nvPr/>
        </p:nvPicPr>
        <p:blipFill>
          <a:blip r:embed="rId6"/>
          <a:stretch>
            <a:fillRect/>
          </a:stretch>
        </p:blipFill>
        <p:spPr>
          <a:xfrm>
            <a:off x="8514686" y="4930732"/>
            <a:ext cx="595464" cy="588676"/>
          </a:xfrm>
          <a:prstGeom prst="rect">
            <a:avLst/>
          </a:prstGeom>
        </p:spPr>
      </p:pic>
      <p:sp>
        <p:nvSpPr>
          <p:cNvPr id="3" name="Rectangle: Rounded Corners 2">
            <a:extLst>
              <a:ext uri="{FF2B5EF4-FFF2-40B4-BE49-F238E27FC236}">
                <a16:creationId xmlns:a16="http://schemas.microsoft.com/office/drawing/2014/main" id="{77590906-DF38-E80A-11BF-51642ACDD31F}"/>
              </a:ext>
            </a:extLst>
          </p:cNvPr>
          <p:cNvSpPr/>
          <p:nvPr/>
        </p:nvSpPr>
        <p:spPr>
          <a:xfrm>
            <a:off x="577968" y="4653951"/>
            <a:ext cx="4308609" cy="582676"/>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A62074E-325D-EFD0-0DA7-7E4DE4FA01BF}"/>
              </a:ext>
            </a:extLst>
          </p:cNvPr>
          <p:cNvSpPr txBox="1"/>
          <p:nvPr/>
        </p:nvSpPr>
        <p:spPr>
          <a:xfrm>
            <a:off x="637835" y="4775360"/>
            <a:ext cx="4545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400" b="1" err="1">
                <a:solidFill>
                  <a:srgbClr val="FF9021"/>
                </a:solidFill>
                <a:latin typeface="Meiryo"/>
                <a:ea typeface="Meiryo"/>
                <a:cs typeface="+mn-lt"/>
              </a:rPr>
              <a:t>特に自分が成長できたところ</a:t>
            </a:r>
          </a:p>
        </p:txBody>
      </p:sp>
      <p:pic>
        <p:nvPicPr>
          <p:cNvPr id="2" name="Picture 17">
            <a:extLst>
              <a:ext uri="{FF2B5EF4-FFF2-40B4-BE49-F238E27FC236}">
                <a16:creationId xmlns:a16="http://schemas.microsoft.com/office/drawing/2014/main" id="{CC459660-1260-AA67-1AEC-CB5868D88FAD}"/>
              </a:ext>
            </a:extLst>
          </p:cNvPr>
          <p:cNvPicPr>
            <a:picLocks noChangeAspect="1"/>
          </p:cNvPicPr>
          <p:nvPr/>
        </p:nvPicPr>
        <p:blipFill>
          <a:blip r:embed="rId4"/>
          <a:stretch>
            <a:fillRect/>
          </a:stretch>
        </p:blipFill>
        <p:spPr>
          <a:xfrm>
            <a:off x="8687618" y="2376486"/>
            <a:ext cx="461496" cy="402509"/>
          </a:xfrm>
          <a:prstGeom prst="rect">
            <a:avLst/>
          </a:prstGeom>
        </p:spPr>
      </p:pic>
      <p:pic>
        <p:nvPicPr>
          <p:cNvPr id="5" name="Picture 12">
            <a:extLst>
              <a:ext uri="{FF2B5EF4-FFF2-40B4-BE49-F238E27FC236}">
                <a16:creationId xmlns:a16="http://schemas.microsoft.com/office/drawing/2014/main" id="{66F15046-D05F-A399-7BBE-D5FF0E7B2F9B}"/>
              </a:ext>
            </a:extLst>
          </p:cNvPr>
          <p:cNvPicPr>
            <a:picLocks noChangeAspect="1"/>
          </p:cNvPicPr>
          <p:nvPr/>
        </p:nvPicPr>
        <p:blipFill>
          <a:blip r:embed="rId5"/>
          <a:stretch>
            <a:fillRect/>
          </a:stretch>
        </p:blipFill>
        <p:spPr>
          <a:xfrm>
            <a:off x="8296154" y="3165276"/>
            <a:ext cx="426425" cy="391851"/>
          </a:xfrm>
          <a:prstGeom prst="rect">
            <a:avLst/>
          </a:prstGeom>
        </p:spPr>
      </p:pic>
      <p:pic>
        <p:nvPicPr>
          <p:cNvPr id="8" name="Picture 56">
            <a:extLst>
              <a:ext uri="{FF2B5EF4-FFF2-40B4-BE49-F238E27FC236}">
                <a16:creationId xmlns:a16="http://schemas.microsoft.com/office/drawing/2014/main" id="{48F3BFF0-1448-963F-2EA2-EFBC662CBFDC}"/>
              </a:ext>
            </a:extLst>
          </p:cNvPr>
          <p:cNvPicPr>
            <a:picLocks noChangeAspect="1"/>
          </p:cNvPicPr>
          <p:nvPr/>
        </p:nvPicPr>
        <p:blipFill>
          <a:blip r:embed="rId6"/>
          <a:stretch>
            <a:fillRect/>
          </a:stretch>
        </p:blipFill>
        <p:spPr>
          <a:xfrm>
            <a:off x="9104157" y="4945108"/>
            <a:ext cx="595464" cy="588676"/>
          </a:xfrm>
          <a:prstGeom prst="rect">
            <a:avLst/>
          </a:prstGeom>
        </p:spPr>
      </p:pic>
      <p:pic>
        <p:nvPicPr>
          <p:cNvPr id="12" name="Picture 56">
            <a:extLst>
              <a:ext uri="{FF2B5EF4-FFF2-40B4-BE49-F238E27FC236}">
                <a16:creationId xmlns:a16="http://schemas.microsoft.com/office/drawing/2014/main" id="{CC4B29C5-E673-1C48-B326-6459C31DC382}"/>
              </a:ext>
            </a:extLst>
          </p:cNvPr>
          <p:cNvPicPr>
            <a:picLocks noChangeAspect="1"/>
          </p:cNvPicPr>
          <p:nvPr/>
        </p:nvPicPr>
        <p:blipFill>
          <a:blip r:embed="rId6"/>
          <a:stretch>
            <a:fillRect/>
          </a:stretch>
        </p:blipFill>
        <p:spPr>
          <a:xfrm>
            <a:off x="9679252" y="4973864"/>
            <a:ext cx="595464" cy="588676"/>
          </a:xfrm>
          <a:prstGeom prst="rect">
            <a:avLst/>
          </a:prstGeom>
        </p:spPr>
      </p:pic>
    </p:spTree>
    <p:extLst>
      <p:ext uri="{BB962C8B-B14F-4D97-AF65-F5344CB8AC3E}">
        <p14:creationId xmlns:p14="http://schemas.microsoft.com/office/powerpoint/2010/main" val="2405534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D797998A-C664-BF1D-7C7F-F2B9EB3A180B}"/>
              </a:ext>
            </a:extLst>
          </p:cNvPr>
          <p:cNvSpPr/>
          <p:nvPr/>
        </p:nvSpPr>
        <p:spPr>
          <a:xfrm>
            <a:off x="8835701" y="183096"/>
            <a:ext cx="3081114" cy="2399478"/>
          </a:xfrm>
          <a:prstGeom prst="roundRect">
            <a:avLst/>
          </a:prstGeom>
          <a:solidFill>
            <a:schemeClr val="bg1">
              <a:lumMod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a:solidFill>
                <a:srgbClr val="262626"/>
              </a:solidFill>
              <a:ea typeface="游ゴシック"/>
            </a:endParaRPr>
          </a:p>
        </p:txBody>
      </p:sp>
      <p:sp>
        <p:nvSpPr>
          <p:cNvPr id="40" name="Rectangle: Rounded Corners 39">
            <a:extLst>
              <a:ext uri="{FF2B5EF4-FFF2-40B4-BE49-F238E27FC236}">
                <a16:creationId xmlns:a16="http://schemas.microsoft.com/office/drawing/2014/main" id="{A7E0FCE8-11E5-E73E-A533-0BA3BEBAB729}"/>
              </a:ext>
            </a:extLst>
          </p:cNvPr>
          <p:cNvSpPr/>
          <p:nvPr/>
        </p:nvSpPr>
        <p:spPr>
          <a:xfrm>
            <a:off x="8835702" y="2771025"/>
            <a:ext cx="3081115" cy="2413853"/>
          </a:xfrm>
          <a:prstGeom prst="roundRect">
            <a:avLst/>
          </a:prstGeom>
          <a:solidFill>
            <a:schemeClr val="bg1">
              <a:lumMod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a:solidFill>
                <a:srgbClr val="262626"/>
              </a:solidFill>
              <a:ea typeface="游ゴシック"/>
            </a:endParaRPr>
          </a:p>
        </p:txBody>
      </p:sp>
      <p:sp>
        <p:nvSpPr>
          <p:cNvPr id="37" name="Rectangle: Rounded Corners 36">
            <a:extLst>
              <a:ext uri="{FF2B5EF4-FFF2-40B4-BE49-F238E27FC236}">
                <a16:creationId xmlns:a16="http://schemas.microsoft.com/office/drawing/2014/main" id="{584765E6-5E66-D826-758D-B63A5EEB0C8A}"/>
              </a:ext>
            </a:extLst>
          </p:cNvPr>
          <p:cNvSpPr/>
          <p:nvPr/>
        </p:nvSpPr>
        <p:spPr>
          <a:xfrm>
            <a:off x="209286" y="2742273"/>
            <a:ext cx="8487002" cy="2428228"/>
          </a:xfrm>
          <a:prstGeom prst="roundRect">
            <a:avLst/>
          </a:prstGeom>
          <a:solidFill>
            <a:schemeClr val="bg1">
              <a:lumMod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a:solidFill>
                <a:srgbClr val="262626"/>
              </a:solidFill>
              <a:ea typeface="游ゴシック"/>
            </a:endParaRPr>
          </a:p>
        </p:txBody>
      </p:sp>
      <p:sp>
        <p:nvSpPr>
          <p:cNvPr id="36" name="Rectangle: Rounded Corners 35">
            <a:extLst>
              <a:ext uri="{FF2B5EF4-FFF2-40B4-BE49-F238E27FC236}">
                <a16:creationId xmlns:a16="http://schemas.microsoft.com/office/drawing/2014/main" id="{566653CB-386B-6CA2-8E54-15373EAC3D7A}"/>
              </a:ext>
            </a:extLst>
          </p:cNvPr>
          <p:cNvSpPr/>
          <p:nvPr/>
        </p:nvSpPr>
        <p:spPr>
          <a:xfrm>
            <a:off x="209288" y="183104"/>
            <a:ext cx="8573264" cy="2313210"/>
          </a:xfrm>
          <a:prstGeom prst="roundRect">
            <a:avLst/>
          </a:prstGeom>
          <a:solidFill>
            <a:schemeClr val="bg1">
              <a:lumMod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a:solidFill>
                <a:srgbClr val="262626"/>
              </a:solidFill>
              <a:ea typeface="游ゴシック"/>
            </a:endParaRPr>
          </a:p>
        </p:txBody>
      </p:sp>
      <p:sp>
        <p:nvSpPr>
          <p:cNvPr id="48" name="Rectangle: Rounded Corners 47">
            <a:extLst>
              <a:ext uri="{FF2B5EF4-FFF2-40B4-BE49-F238E27FC236}">
                <a16:creationId xmlns:a16="http://schemas.microsoft.com/office/drawing/2014/main" id="{48D88081-047B-CBEC-7A81-182245372290}"/>
              </a:ext>
            </a:extLst>
          </p:cNvPr>
          <p:cNvSpPr/>
          <p:nvPr/>
        </p:nvSpPr>
        <p:spPr>
          <a:xfrm>
            <a:off x="583100" y="341257"/>
            <a:ext cx="1729643" cy="559174"/>
          </a:xfrm>
          <a:prstGeom prst="roundRect">
            <a:avLst/>
          </a:prstGeom>
          <a:solidFill>
            <a:srgbClr val="A3FC95"/>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Login</a:t>
            </a:r>
            <a:endParaRPr lang="en-US" altLang="ja-JP">
              <a:solidFill>
                <a:srgbClr val="262626"/>
              </a:solidFill>
            </a:endParaRPr>
          </a:p>
        </p:txBody>
      </p:sp>
      <p:sp>
        <p:nvSpPr>
          <p:cNvPr id="4" name="Rectangle: Rounded Corners 3">
            <a:extLst>
              <a:ext uri="{FF2B5EF4-FFF2-40B4-BE49-F238E27FC236}">
                <a16:creationId xmlns:a16="http://schemas.microsoft.com/office/drawing/2014/main" id="{11D0F881-2038-3B21-352E-10FFF380E5E1}"/>
              </a:ext>
            </a:extLst>
          </p:cNvPr>
          <p:cNvSpPr/>
          <p:nvPr/>
        </p:nvSpPr>
        <p:spPr>
          <a:xfrm>
            <a:off x="2538421" y="355633"/>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Account</a:t>
            </a:r>
            <a:endParaRPr lang="ja-JP" altLang="en-US">
              <a:solidFill>
                <a:srgbClr val="262626"/>
              </a:solidFill>
              <a:latin typeface="Meiryo"/>
              <a:ea typeface="Meiryo"/>
              <a:cs typeface="+mn-lt"/>
            </a:endParaRPr>
          </a:p>
          <a:p>
            <a:pPr algn="ctr"/>
            <a:r>
              <a:rPr lang="ja-JP">
                <a:solidFill>
                  <a:srgbClr val="262626"/>
                </a:solidFill>
                <a:ea typeface="+mn-lt"/>
                <a:cs typeface="+mn-lt"/>
              </a:rPr>
              <a:t>Regist</a:t>
            </a:r>
            <a:endParaRPr lang="ja-JP" altLang="en-US">
              <a:solidFill>
                <a:srgbClr val="262626"/>
              </a:solidFill>
              <a:latin typeface="Meiryo"/>
              <a:ea typeface="Meiryo"/>
              <a:cs typeface="+mn-lt"/>
            </a:endParaRPr>
          </a:p>
        </p:txBody>
      </p:sp>
      <p:sp>
        <p:nvSpPr>
          <p:cNvPr id="5" name="Rectangle: Rounded Corners 4">
            <a:extLst>
              <a:ext uri="{FF2B5EF4-FFF2-40B4-BE49-F238E27FC236}">
                <a16:creationId xmlns:a16="http://schemas.microsoft.com/office/drawing/2014/main" id="{899EC19E-752C-072B-BEF8-510CF21598F1}"/>
              </a:ext>
            </a:extLst>
          </p:cNvPr>
          <p:cNvSpPr/>
          <p:nvPr/>
        </p:nvSpPr>
        <p:spPr>
          <a:xfrm>
            <a:off x="4508118" y="1060123"/>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a:solidFill>
                  <a:srgbClr val="262626"/>
                </a:solidFill>
                <a:ea typeface="+mn-lt"/>
                <a:cs typeface="+mn-lt"/>
              </a:rPr>
              <a:t>Main</a:t>
            </a:r>
            <a:endParaRPr lang="ja-JP" altLang="en-US">
              <a:solidFill>
                <a:srgbClr val="262626"/>
              </a:solidFill>
              <a:ea typeface="+mn-lt"/>
              <a:cs typeface="+mn-lt"/>
            </a:endParaRPr>
          </a:p>
        </p:txBody>
      </p:sp>
      <p:sp>
        <p:nvSpPr>
          <p:cNvPr id="7" name="Rectangle: Rounded Corners 6">
            <a:extLst>
              <a:ext uri="{FF2B5EF4-FFF2-40B4-BE49-F238E27FC236}">
                <a16:creationId xmlns:a16="http://schemas.microsoft.com/office/drawing/2014/main" id="{1C523D60-FD7A-8AB8-96B3-175F6E75F503}"/>
              </a:ext>
            </a:extLst>
          </p:cNvPr>
          <p:cNvSpPr/>
          <p:nvPr/>
        </p:nvSpPr>
        <p:spPr>
          <a:xfrm>
            <a:off x="6535326" y="1045745"/>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Logout</a:t>
            </a:r>
            <a:endParaRPr lang="en-US">
              <a:solidFill>
                <a:srgbClr val="262626"/>
              </a:solidFill>
            </a:endParaRPr>
          </a:p>
        </p:txBody>
      </p:sp>
      <p:sp>
        <p:nvSpPr>
          <p:cNvPr id="8" name="Rectangle: Rounded Corners 7">
            <a:extLst>
              <a:ext uri="{FF2B5EF4-FFF2-40B4-BE49-F238E27FC236}">
                <a16:creationId xmlns:a16="http://schemas.microsoft.com/office/drawing/2014/main" id="{D5DCE699-96C2-4DC8-F7DE-A04C102346B4}"/>
              </a:ext>
            </a:extLst>
          </p:cNvPr>
          <p:cNvSpPr/>
          <p:nvPr/>
        </p:nvSpPr>
        <p:spPr>
          <a:xfrm>
            <a:off x="10532232" y="2929179"/>
            <a:ext cx="1140172" cy="573550"/>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User</a:t>
            </a:r>
            <a:endParaRPr lang="en-US">
              <a:solidFill>
                <a:srgbClr val="262626"/>
              </a:solidFill>
            </a:endParaRPr>
          </a:p>
        </p:txBody>
      </p:sp>
      <p:sp>
        <p:nvSpPr>
          <p:cNvPr id="9" name="Rectangle: Rounded Corners 8">
            <a:extLst>
              <a:ext uri="{FF2B5EF4-FFF2-40B4-BE49-F238E27FC236}">
                <a16:creationId xmlns:a16="http://schemas.microsoft.com/office/drawing/2014/main" id="{91FD86A9-4331-5D89-F84B-C93653F2894B}"/>
              </a:ext>
            </a:extLst>
          </p:cNvPr>
          <p:cNvSpPr/>
          <p:nvPr/>
        </p:nvSpPr>
        <p:spPr>
          <a:xfrm>
            <a:off x="9094495" y="3676801"/>
            <a:ext cx="1212058" cy="516042"/>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Page</a:t>
            </a:r>
            <a:endParaRPr lang="en-US">
              <a:solidFill>
                <a:srgbClr val="262626"/>
              </a:solidFill>
            </a:endParaRPr>
          </a:p>
        </p:txBody>
      </p:sp>
      <p:sp>
        <p:nvSpPr>
          <p:cNvPr id="11" name="Rectangle: Rounded Corners 10">
            <a:extLst>
              <a:ext uri="{FF2B5EF4-FFF2-40B4-BE49-F238E27FC236}">
                <a16:creationId xmlns:a16="http://schemas.microsoft.com/office/drawing/2014/main" id="{9EDDBBA6-1EF5-6E29-956E-1AB14E9995B6}"/>
              </a:ext>
            </a:extLst>
          </p:cNvPr>
          <p:cNvSpPr/>
          <p:nvPr/>
        </p:nvSpPr>
        <p:spPr>
          <a:xfrm>
            <a:off x="10575361" y="3676800"/>
            <a:ext cx="1097040"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Item</a:t>
            </a:r>
            <a:endParaRPr lang="en-US">
              <a:solidFill>
                <a:srgbClr val="262626"/>
              </a:solidFill>
            </a:endParaRPr>
          </a:p>
        </p:txBody>
      </p:sp>
      <p:sp>
        <p:nvSpPr>
          <p:cNvPr id="12" name="Rectangle: Rounded Corners 11">
            <a:extLst>
              <a:ext uri="{FF2B5EF4-FFF2-40B4-BE49-F238E27FC236}">
                <a16:creationId xmlns:a16="http://schemas.microsoft.com/office/drawing/2014/main" id="{C4B465C7-0541-4E63-1ECE-18BB66A22F89}"/>
              </a:ext>
            </a:extLst>
          </p:cNvPr>
          <p:cNvSpPr/>
          <p:nvPr/>
        </p:nvSpPr>
        <p:spPr>
          <a:xfrm>
            <a:off x="9094494" y="4381290"/>
            <a:ext cx="1212059" cy="530420"/>
          </a:xfrm>
          <a:prstGeom prst="roundRect">
            <a:avLst/>
          </a:prstGeom>
          <a:solidFill>
            <a:srgbClr val="A3FC95"/>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Stock</a:t>
            </a:r>
            <a:endParaRPr lang="en-US">
              <a:solidFill>
                <a:srgbClr val="262626"/>
              </a:solidFill>
            </a:endParaRPr>
          </a:p>
        </p:txBody>
      </p:sp>
      <p:sp>
        <p:nvSpPr>
          <p:cNvPr id="13" name="Rectangle: Rounded Corners 12">
            <a:extLst>
              <a:ext uri="{FF2B5EF4-FFF2-40B4-BE49-F238E27FC236}">
                <a16:creationId xmlns:a16="http://schemas.microsoft.com/office/drawing/2014/main" id="{5F61932A-5349-74C6-2930-73B496B43B8F}"/>
              </a:ext>
            </a:extLst>
          </p:cNvPr>
          <p:cNvSpPr/>
          <p:nvPr/>
        </p:nvSpPr>
        <p:spPr>
          <a:xfrm>
            <a:off x="10532231" y="4381292"/>
            <a:ext cx="1168926" cy="530420"/>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Memo</a:t>
            </a:r>
            <a:endParaRPr lang="en-US">
              <a:solidFill>
                <a:srgbClr val="262626"/>
              </a:solidFill>
            </a:endParaRPr>
          </a:p>
        </p:txBody>
      </p:sp>
      <p:sp>
        <p:nvSpPr>
          <p:cNvPr id="14" name="Rectangle: Rounded Corners 13">
            <a:extLst>
              <a:ext uri="{FF2B5EF4-FFF2-40B4-BE49-F238E27FC236}">
                <a16:creationId xmlns:a16="http://schemas.microsoft.com/office/drawing/2014/main" id="{EB9D772E-F624-D4D6-A6BC-63C666A2E1FD}"/>
              </a:ext>
            </a:extLst>
          </p:cNvPr>
          <p:cNvSpPr/>
          <p:nvPr/>
        </p:nvSpPr>
        <p:spPr>
          <a:xfrm>
            <a:off x="654985" y="2929179"/>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login</a:t>
            </a:r>
            <a:endParaRPr lang="en-US">
              <a:solidFill>
                <a:srgbClr val="262626"/>
              </a:solidFill>
            </a:endParaRPr>
          </a:p>
        </p:txBody>
      </p:sp>
      <p:sp>
        <p:nvSpPr>
          <p:cNvPr id="15" name="Rectangle: Rounded Corners 14">
            <a:extLst>
              <a:ext uri="{FF2B5EF4-FFF2-40B4-BE49-F238E27FC236}">
                <a16:creationId xmlns:a16="http://schemas.microsoft.com/office/drawing/2014/main" id="{FB9ADBB4-030C-1320-0D29-FB2A54886322}"/>
              </a:ext>
            </a:extLst>
          </p:cNvPr>
          <p:cNvSpPr/>
          <p:nvPr/>
        </p:nvSpPr>
        <p:spPr>
          <a:xfrm>
            <a:off x="2538418" y="2943555"/>
            <a:ext cx="1600247" cy="573551"/>
          </a:xfrm>
          <a:prstGeom prst="roundRect">
            <a:avLst/>
          </a:prstGeom>
          <a:solidFill>
            <a:srgbClr val="A3FC95"/>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account_</a:t>
            </a:r>
            <a:endParaRPr lang="en-US" altLang="ja-JP">
              <a:solidFill>
                <a:srgbClr val="262626"/>
              </a:solidFill>
              <a:ea typeface="+mn-lt"/>
              <a:cs typeface="+mn-lt"/>
            </a:endParaRPr>
          </a:p>
          <a:p>
            <a:pPr algn="ctr"/>
            <a:r>
              <a:rPr lang="ja-JP">
                <a:solidFill>
                  <a:srgbClr val="262626"/>
                </a:solidFill>
                <a:ea typeface="+mn-lt"/>
                <a:cs typeface="+mn-lt"/>
              </a:rPr>
              <a:t>regist</a:t>
            </a:r>
            <a:endParaRPr lang="en-US" altLang="ja-JP">
              <a:solidFill>
                <a:srgbClr val="262626"/>
              </a:solidFill>
              <a:ea typeface="游ゴシック"/>
            </a:endParaRPr>
          </a:p>
        </p:txBody>
      </p:sp>
      <p:sp>
        <p:nvSpPr>
          <p:cNvPr id="16" name="Rectangle: Rounded Corners 15">
            <a:extLst>
              <a:ext uri="{FF2B5EF4-FFF2-40B4-BE49-F238E27FC236}">
                <a16:creationId xmlns:a16="http://schemas.microsoft.com/office/drawing/2014/main" id="{121C5B65-0029-7FB9-FFBD-E7ACEA5F298D}"/>
              </a:ext>
            </a:extLst>
          </p:cNvPr>
          <p:cNvSpPr/>
          <p:nvPr/>
        </p:nvSpPr>
        <p:spPr>
          <a:xfrm>
            <a:off x="6233399" y="3719932"/>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account_</a:t>
            </a:r>
            <a:endParaRPr lang="en-US" altLang="ja-JP">
              <a:solidFill>
                <a:srgbClr val="262626"/>
              </a:solidFill>
              <a:ea typeface="+mn-lt"/>
              <a:cs typeface="+mn-lt"/>
            </a:endParaRPr>
          </a:p>
          <a:p>
            <a:pPr algn="ctr"/>
            <a:r>
              <a:rPr lang="ja-JP">
                <a:solidFill>
                  <a:srgbClr val="262626"/>
                </a:solidFill>
                <a:ea typeface="+mn-lt"/>
                <a:cs typeface="+mn-lt"/>
              </a:rPr>
              <a:t>regist_result</a:t>
            </a:r>
            <a:endParaRPr lang="en-US" altLang="ja-JP">
              <a:solidFill>
                <a:srgbClr val="262626"/>
              </a:solidFill>
              <a:ea typeface="游ゴシック"/>
            </a:endParaRPr>
          </a:p>
        </p:txBody>
      </p:sp>
      <p:sp>
        <p:nvSpPr>
          <p:cNvPr id="17" name="Rectangle: Rounded Corners 16">
            <a:extLst>
              <a:ext uri="{FF2B5EF4-FFF2-40B4-BE49-F238E27FC236}">
                <a16:creationId xmlns:a16="http://schemas.microsoft.com/office/drawing/2014/main" id="{DFC46752-7342-8B4E-E45D-5B489457C517}"/>
              </a:ext>
            </a:extLst>
          </p:cNvPr>
          <p:cNvSpPr/>
          <p:nvPr/>
        </p:nvSpPr>
        <p:spPr>
          <a:xfrm>
            <a:off x="640608" y="3676801"/>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main</a:t>
            </a:r>
            <a:endParaRPr lang="en-US">
              <a:solidFill>
                <a:srgbClr val="262626"/>
              </a:solidFill>
            </a:endParaRPr>
          </a:p>
        </p:txBody>
      </p:sp>
      <p:sp>
        <p:nvSpPr>
          <p:cNvPr id="18" name="Rectangle: Rounded Corners 17">
            <a:extLst>
              <a:ext uri="{FF2B5EF4-FFF2-40B4-BE49-F238E27FC236}">
                <a16:creationId xmlns:a16="http://schemas.microsoft.com/office/drawing/2014/main" id="{EEBA65E3-920E-A03A-5276-3B59AA683B8E}"/>
              </a:ext>
            </a:extLst>
          </p:cNvPr>
          <p:cNvSpPr/>
          <p:nvPr/>
        </p:nvSpPr>
        <p:spPr>
          <a:xfrm>
            <a:off x="2538419" y="3691178"/>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tab_list</a:t>
            </a:r>
            <a:endParaRPr lang="en-US">
              <a:solidFill>
                <a:srgbClr val="262626"/>
              </a:solidFill>
            </a:endParaRPr>
          </a:p>
        </p:txBody>
      </p:sp>
      <p:sp>
        <p:nvSpPr>
          <p:cNvPr id="19" name="Rectangle: Rounded Corners 18">
            <a:extLst>
              <a:ext uri="{FF2B5EF4-FFF2-40B4-BE49-F238E27FC236}">
                <a16:creationId xmlns:a16="http://schemas.microsoft.com/office/drawing/2014/main" id="{984D188E-54D5-BD79-6BD2-7D37C7091420}"/>
              </a:ext>
            </a:extLst>
          </p:cNvPr>
          <p:cNvSpPr/>
          <p:nvPr/>
        </p:nvSpPr>
        <p:spPr>
          <a:xfrm>
            <a:off x="4378720" y="3691177"/>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tab_category</a:t>
            </a:r>
            <a:endParaRPr lang="en-US">
              <a:solidFill>
                <a:srgbClr val="262626"/>
              </a:solidFill>
            </a:endParaRPr>
          </a:p>
        </p:txBody>
      </p:sp>
      <p:sp>
        <p:nvSpPr>
          <p:cNvPr id="20" name="Rectangle: Rounded Corners 19">
            <a:extLst>
              <a:ext uri="{FF2B5EF4-FFF2-40B4-BE49-F238E27FC236}">
                <a16:creationId xmlns:a16="http://schemas.microsoft.com/office/drawing/2014/main" id="{99979EC5-BA10-04FE-71F8-D4EA78CBD163}"/>
              </a:ext>
            </a:extLst>
          </p:cNvPr>
          <p:cNvSpPr/>
          <p:nvPr/>
        </p:nvSpPr>
        <p:spPr>
          <a:xfrm>
            <a:off x="6233399" y="4496309"/>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tab_favorite</a:t>
            </a:r>
            <a:endParaRPr lang="en-US">
              <a:solidFill>
                <a:srgbClr val="262626"/>
              </a:solidFill>
            </a:endParaRPr>
          </a:p>
        </p:txBody>
      </p:sp>
      <p:sp>
        <p:nvSpPr>
          <p:cNvPr id="21" name="Rectangle: Rounded Corners 20">
            <a:extLst>
              <a:ext uri="{FF2B5EF4-FFF2-40B4-BE49-F238E27FC236}">
                <a16:creationId xmlns:a16="http://schemas.microsoft.com/office/drawing/2014/main" id="{3114EDDD-FE40-2CC1-8ACA-563252CD6788}"/>
              </a:ext>
            </a:extLst>
          </p:cNvPr>
          <p:cNvSpPr/>
          <p:nvPr/>
        </p:nvSpPr>
        <p:spPr>
          <a:xfrm>
            <a:off x="640605" y="4453176"/>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tab_regist</a:t>
            </a:r>
            <a:endParaRPr lang="en-US">
              <a:solidFill>
                <a:srgbClr val="262626"/>
              </a:solidFill>
            </a:endParaRPr>
          </a:p>
        </p:txBody>
      </p:sp>
      <p:sp>
        <p:nvSpPr>
          <p:cNvPr id="22" name="Rectangle: Rounded Corners 21">
            <a:extLst>
              <a:ext uri="{FF2B5EF4-FFF2-40B4-BE49-F238E27FC236}">
                <a16:creationId xmlns:a16="http://schemas.microsoft.com/office/drawing/2014/main" id="{751B32E1-5A07-005C-F265-40F523CB5FEA}"/>
              </a:ext>
            </a:extLst>
          </p:cNvPr>
          <p:cNvSpPr/>
          <p:nvPr/>
        </p:nvSpPr>
        <p:spPr>
          <a:xfrm>
            <a:off x="2538417" y="4467554"/>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tab_edit</a:t>
            </a:r>
            <a:endParaRPr lang="en-US">
              <a:solidFill>
                <a:srgbClr val="262626"/>
              </a:solidFill>
            </a:endParaRPr>
          </a:p>
        </p:txBody>
      </p:sp>
      <p:sp>
        <p:nvSpPr>
          <p:cNvPr id="23" name="Rectangle: Rounded Corners 22">
            <a:extLst>
              <a:ext uri="{FF2B5EF4-FFF2-40B4-BE49-F238E27FC236}">
                <a16:creationId xmlns:a16="http://schemas.microsoft.com/office/drawing/2014/main" id="{22F444A8-A8ED-3655-6640-A82FA4EF0A6B}"/>
              </a:ext>
            </a:extLst>
          </p:cNvPr>
          <p:cNvSpPr/>
          <p:nvPr/>
        </p:nvSpPr>
        <p:spPr>
          <a:xfrm>
            <a:off x="4378718" y="4467553"/>
            <a:ext cx="1600247" cy="573551"/>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main_edit</a:t>
            </a:r>
            <a:endParaRPr lang="en-US">
              <a:solidFill>
                <a:srgbClr val="262626"/>
              </a:solidFill>
            </a:endParaRPr>
          </a:p>
        </p:txBody>
      </p:sp>
      <p:sp>
        <p:nvSpPr>
          <p:cNvPr id="24" name="Rectangle: Rounded Corners 23">
            <a:extLst>
              <a:ext uri="{FF2B5EF4-FFF2-40B4-BE49-F238E27FC236}">
                <a16:creationId xmlns:a16="http://schemas.microsoft.com/office/drawing/2014/main" id="{8A8C15B5-0D64-2839-9800-5543395D2C97}"/>
              </a:ext>
            </a:extLst>
          </p:cNvPr>
          <p:cNvSpPr/>
          <p:nvPr/>
        </p:nvSpPr>
        <p:spPr>
          <a:xfrm>
            <a:off x="2538416" y="1721477"/>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ItemRegist</a:t>
            </a:r>
            <a:endParaRPr lang="en-US">
              <a:solidFill>
                <a:srgbClr val="262626"/>
              </a:solidFill>
            </a:endParaRPr>
          </a:p>
        </p:txBody>
      </p:sp>
      <p:sp>
        <p:nvSpPr>
          <p:cNvPr id="25" name="Rectangle: Rounded Corners 24">
            <a:extLst>
              <a:ext uri="{FF2B5EF4-FFF2-40B4-BE49-F238E27FC236}">
                <a16:creationId xmlns:a16="http://schemas.microsoft.com/office/drawing/2014/main" id="{A96AF007-F78B-6CDF-B826-AA4DBB2EE258}"/>
              </a:ext>
            </a:extLst>
          </p:cNvPr>
          <p:cNvSpPr/>
          <p:nvPr/>
        </p:nvSpPr>
        <p:spPr>
          <a:xfrm>
            <a:off x="6535322" y="1735853"/>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ItemUpdate</a:t>
            </a:r>
            <a:endParaRPr lang="en-US" altLang="ja-JP"/>
          </a:p>
          <a:p>
            <a:pPr algn="ctr"/>
            <a:r>
              <a:rPr lang="ja-JP">
                <a:solidFill>
                  <a:srgbClr val="262626"/>
                </a:solidFill>
                <a:ea typeface="+mn-lt"/>
                <a:cs typeface="+mn-lt"/>
              </a:rPr>
              <a:t>Delet</a:t>
            </a:r>
            <a:r>
              <a:rPr lang="en-US" altLang="ja-JP">
                <a:solidFill>
                  <a:srgbClr val="262626"/>
                </a:solidFill>
                <a:ea typeface="+mn-lt"/>
                <a:cs typeface="+mn-lt"/>
              </a:rPr>
              <a:t>e</a:t>
            </a:r>
            <a:endParaRPr lang="en-US"/>
          </a:p>
        </p:txBody>
      </p:sp>
      <p:sp>
        <p:nvSpPr>
          <p:cNvPr id="26" name="Rectangle: Rounded Corners 25">
            <a:extLst>
              <a:ext uri="{FF2B5EF4-FFF2-40B4-BE49-F238E27FC236}">
                <a16:creationId xmlns:a16="http://schemas.microsoft.com/office/drawing/2014/main" id="{6451A33C-8406-C10F-74A5-807CBDB4214F}"/>
              </a:ext>
            </a:extLst>
          </p:cNvPr>
          <p:cNvSpPr/>
          <p:nvPr/>
        </p:nvSpPr>
        <p:spPr>
          <a:xfrm>
            <a:off x="583093" y="1707099"/>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StockAjax</a:t>
            </a:r>
            <a:endParaRPr lang="en-US">
              <a:solidFill>
                <a:srgbClr val="262626"/>
              </a:solidFill>
            </a:endParaRPr>
          </a:p>
        </p:txBody>
      </p:sp>
      <p:sp>
        <p:nvSpPr>
          <p:cNvPr id="27" name="Rectangle: Rounded Corners 26">
            <a:extLst>
              <a:ext uri="{FF2B5EF4-FFF2-40B4-BE49-F238E27FC236}">
                <a16:creationId xmlns:a16="http://schemas.microsoft.com/office/drawing/2014/main" id="{B3BD4F82-2351-FC8C-1A57-7749F7B01113}"/>
              </a:ext>
            </a:extLst>
          </p:cNvPr>
          <p:cNvSpPr/>
          <p:nvPr/>
        </p:nvSpPr>
        <p:spPr>
          <a:xfrm>
            <a:off x="583092" y="1031362"/>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ItemAjax</a:t>
            </a:r>
            <a:endParaRPr lang="en-US">
              <a:solidFill>
                <a:srgbClr val="262626"/>
              </a:solidFill>
            </a:endParaRPr>
          </a:p>
        </p:txBody>
      </p:sp>
      <p:sp>
        <p:nvSpPr>
          <p:cNvPr id="28" name="Rectangle: Rounded Corners 27">
            <a:extLst>
              <a:ext uri="{FF2B5EF4-FFF2-40B4-BE49-F238E27FC236}">
                <a16:creationId xmlns:a16="http://schemas.microsoft.com/office/drawing/2014/main" id="{B3886C0B-0E11-9FA2-EC9A-32E105D93761}"/>
              </a:ext>
            </a:extLst>
          </p:cNvPr>
          <p:cNvSpPr/>
          <p:nvPr/>
        </p:nvSpPr>
        <p:spPr>
          <a:xfrm>
            <a:off x="2538413" y="1045738"/>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262626"/>
                </a:solidFill>
                <a:ea typeface="+mn-lt"/>
                <a:cs typeface="+mn-lt"/>
              </a:rPr>
              <a:t>StockRegist</a:t>
            </a:r>
            <a:endParaRPr lang="en-US">
              <a:solidFill>
                <a:srgbClr val="262626"/>
              </a:solidFill>
            </a:endParaRPr>
          </a:p>
        </p:txBody>
      </p:sp>
      <p:sp>
        <p:nvSpPr>
          <p:cNvPr id="30" name="Rectangle: Rounded Corners 29">
            <a:extLst>
              <a:ext uri="{FF2B5EF4-FFF2-40B4-BE49-F238E27FC236}">
                <a16:creationId xmlns:a16="http://schemas.microsoft.com/office/drawing/2014/main" id="{82D29182-F5C1-F2A2-1333-A3C7E363D3DF}"/>
              </a:ext>
            </a:extLst>
          </p:cNvPr>
          <p:cNvSpPr/>
          <p:nvPr/>
        </p:nvSpPr>
        <p:spPr>
          <a:xfrm>
            <a:off x="4508112" y="1750229"/>
            <a:ext cx="1729643" cy="559174"/>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a:solidFill>
                  <a:srgbClr val="262626"/>
                </a:solidFill>
                <a:ea typeface="+mn-lt"/>
                <a:cs typeface="+mn-lt"/>
              </a:rPr>
              <a:t>S</a:t>
            </a:r>
            <a:r>
              <a:rPr lang="ja-JP">
                <a:solidFill>
                  <a:srgbClr val="262626"/>
                </a:solidFill>
                <a:ea typeface="+mn-lt"/>
                <a:cs typeface="+mn-lt"/>
              </a:rPr>
              <a:t>t</a:t>
            </a:r>
            <a:r>
              <a:rPr lang="en-US" altLang="ja-JP" err="1">
                <a:solidFill>
                  <a:srgbClr val="262626"/>
                </a:solidFill>
                <a:ea typeface="+mn-lt"/>
                <a:cs typeface="+mn-lt"/>
              </a:rPr>
              <a:t>ock</a:t>
            </a:r>
            <a:r>
              <a:rPr lang="ja-JP">
                <a:solidFill>
                  <a:srgbClr val="262626"/>
                </a:solidFill>
                <a:ea typeface="+mn-lt"/>
                <a:cs typeface="+mn-lt"/>
              </a:rPr>
              <a:t>Delete</a:t>
            </a:r>
            <a:endParaRPr lang="en-US">
              <a:solidFill>
                <a:srgbClr val="262626"/>
              </a:solidFill>
              <a:ea typeface="+mn-lt"/>
              <a:cs typeface="+mn-lt"/>
            </a:endParaRPr>
          </a:p>
        </p:txBody>
      </p:sp>
      <p:sp>
        <p:nvSpPr>
          <p:cNvPr id="31" name="Rectangle: Rounded Corners 30">
            <a:extLst>
              <a:ext uri="{FF2B5EF4-FFF2-40B4-BE49-F238E27FC236}">
                <a16:creationId xmlns:a16="http://schemas.microsoft.com/office/drawing/2014/main" id="{190B8462-9769-8AEF-4BFB-D5FA453A5BF5}"/>
              </a:ext>
            </a:extLst>
          </p:cNvPr>
          <p:cNvSpPr/>
          <p:nvPr/>
        </p:nvSpPr>
        <p:spPr>
          <a:xfrm>
            <a:off x="9727092" y="1764609"/>
            <a:ext cx="1470851" cy="616682"/>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a:solidFill>
                  <a:srgbClr val="262626"/>
                </a:solidFill>
                <a:ea typeface="+mn-lt"/>
                <a:cs typeface="+mn-lt"/>
              </a:rPr>
              <a:t>A</a:t>
            </a:r>
            <a:r>
              <a:rPr lang="ja-JP">
                <a:solidFill>
                  <a:srgbClr val="262626"/>
                </a:solidFill>
                <a:ea typeface="+mn-lt"/>
                <a:cs typeface="+mn-lt"/>
              </a:rPr>
              <a:t>le</a:t>
            </a:r>
            <a:r>
              <a:rPr lang="en-US" altLang="ja-JP">
                <a:solidFill>
                  <a:srgbClr val="262626"/>
                </a:solidFill>
                <a:ea typeface="+mn-lt"/>
                <a:cs typeface="+mn-lt"/>
              </a:rPr>
              <a:t>r</a:t>
            </a:r>
            <a:r>
              <a:rPr lang="ja-JP">
                <a:solidFill>
                  <a:srgbClr val="262626"/>
                </a:solidFill>
                <a:ea typeface="+mn-lt"/>
                <a:cs typeface="+mn-lt"/>
              </a:rPr>
              <a:t>tSele</a:t>
            </a:r>
            <a:r>
              <a:rPr lang="en-US" altLang="ja-JP">
                <a:solidFill>
                  <a:srgbClr val="262626"/>
                </a:solidFill>
                <a:ea typeface="+mn-lt"/>
                <a:cs typeface="+mn-lt"/>
              </a:rPr>
              <a:t>c</a:t>
            </a:r>
            <a:r>
              <a:rPr lang="ja-JP">
                <a:solidFill>
                  <a:srgbClr val="262626"/>
                </a:solidFill>
                <a:ea typeface="+mn-lt"/>
                <a:cs typeface="+mn-lt"/>
              </a:rPr>
              <a:t>t</a:t>
            </a:r>
            <a:endParaRPr lang="en-US" altLang="ja-JP">
              <a:solidFill>
                <a:srgbClr val="262626"/>
              </a:solidFill>
              <a:ea typeface="游ゴシック"/>
            </a:endParaRPr>
          </a:p>
        </p:txBody>
      </p:sp>
      <p:sp>
        <p:nvSpPr>
          <p:cNvPr id="32" name="Rectangle: Rounded Corners 31">
            <a:extLst>
              <a:ext uri="{FF2B5EF4-FFF2-40B4-BE49-F238E27FC236}">
                <a16:creationId xmlns:a16="http://schemas.microsoft.com/office/drawing/2014/main" id="{E87434A7-1219-6B50-E2F3-6DDF546C48C3}"/>
              </a:ext>
            </a:extLst>
          </p:cNvPr>
          <p:cNvSpPr/>
          <p:nvPr/>
        </p:nvSpPr>
        <p:spPr>
          <a:xfrm>
            <a:off x="9727093" y="1045739"/>
            <a:ext cx="1485227" cy="559175"/>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a:solidFill>
                  <a:srgbClr val="262626"/>
                </a:solidFill>
                <a:ea typeface="+mn-lt"/>
                <a:cs typeface="+mn-lt"/>
              </a:rPr>
              <a:t>A</a:t>
            </a:r>
            <a:r>
              <a:rPr lang="ja-JP">
                <a:solidFill>
                  <a:srgbClr val="262626"/>
                </a:solidFill>
                <a:ea typeface="+mn-lt"/>
                <a:cs typeface="+mn-lt"/>
              </a:rPr>
              <a:t>le</a:t>
            </a:r>
            <a:r>
              <a:rPr lang="en-US" altLang="ja-JP">
                <a:solidFill>
                  <a:srgbClr val="262626"/>
                </a:solidFill>
                <a:ea typeface="+mn-lt"/>
                <a:cs typeface="+mn-lt"/>
              </a:rPr>
              <a:t>rt</a:t>
            </a:r>
            <a:endParaRPr lang="en-US">
              <a:solidFill>
                <a:srgbClr val="262626"/>
              </a:solidFill>
            </a:endParaRPr>
          </a:p>
        </p:txBody>
      </p:sp>
      <p:sp>
        <p:nvSpPr>
          <p:cNvPr id="43" name="TextBox 42">
            <a:extLst>
              <a:ext uri="{FF2B5EF4-FFF2-40B4-BE49-F238E27FC236}">
                <a16:creationId xmlns:a16="http://schemas.microsoft.com/office/drawing/2014/main" id="{C23759F6-3B13-E678-8EB9-3D469236AD97}"/>
              </a:ext>
            </a:extLst>
          </p:cNvPr>
          <p:cNvSpPr txBox="1"/>
          <p:nvPr/>
        </p:nvSpPr>
        <p:spPr>
          <a:xfrm>
            <a:off x="5716438" y="339306"/>
            <a:ext cx="21249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accent1">
                    <a:lumMod val="50000"/>
                  </a:schemeClr>
                </a:solidFill>
                <a:latin typeface="Meiryo"/>
                <a:ea typeface="游ゴシック"/>
              </a:rPr>
              <a:t>Servlet</a:t>
            </a:r>
          </a:p>
        </p:txBody>
      </p:sp>
      <p:sp>
        <p:nvSpPr>
          <p:cNvPr id="44" name="TextBox 43">
            <a:extLst>
              <a:ext uri="{FF2B5EF4-FFF2-40B4-BE49-F238E27FC236}">
                <a16:creationId xmlns:a16="http://schemas.microsoft.com/office/drawing/2014/main" id="{18F05A46-1E58-4014-72CC-20A69E8243C9}"/>
              </a:ext>
            </a:extLst>
          </p:cNvPr>
          <p:cNvSpPr txBox="1"/>
          <p:nvPr/>
        </p:nvSpPr>
        <p:spPr>
          <a:xfrm>
            <a:off x="9555192" y="339306"/>
            <a:ext cx="21249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b="1">
                <a:solidFill>
                  <a:schemeClr val="accent1">
                    <a:lumMod val="50000"/>
                  </a:schemeClr>
                </a:solidFill>
                <a:latin typeface="Meiryo"/>
                <a:ea typeface="游ゴシック"/>
              </a:rPr>
              <a:t>便利java</a:t>
            </a:r>
            <a:endParaRPr lang="en-US" sz="2800" b="1">
              <a:solidFill>
                <a:schemeClr val="accent1">
                  <a:lumMod val="50000"/>
                </a:schemeClr>
              </a:solidFill>
              <a:latin typeface="Meiryo"/>
              <a:ea typeface="游ゴシック"/>
            </a:endParaRPr>
          </a:p>
        </p:txBody>
      </p:sp>
      <p:sp>
        <p:nvSpPr>
          <p:cNvPr id="46" name="TextBox 45">
            <a:extLst>
              <a:ext uri="{FF2B5EF4-FFF2-40B4-BE49-F238E27FC236}">
                <a16:creationId xmlns:a16="http://schemas.microsoft.com/office/drawing/2014/main" id="{2630A5AB-F212-24D3-2BA2-DA5606873EB2}"/>
              </a:ext>
            </a:extLst>
          </p:cNvPr>
          <p:cNvSpPr txBox="1"/>
          <p:nvPr/>
        </p:nvSpPr>
        <p:spPr>
          <a:xfrm>
            <a:off x="9152626" y="2999117"/>
            <a:ext cx="116169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accent1">
                    <a:lumMod val="50000"/>
                  </a:schemeClr>
                </a:solidFill>
                <a:latin typeface="Meiryo"/>
                <a:ea typeface="游ゴシック"/>
              </a:rPr>
              <a:t>DAO</a:t>
            </a:r>
          </a:p>
        </p:txBody>
      </p:sp>
      <p:pic>
        <p:nvPicPr>
          <p:cNvPr id="6" name="Picture 5">
            <a:extLst>
              <a:ext uri="{FF2B5EF4-FFF2-40B4-BE49-F238E27FC236}">
                <a16:creationId xmlns:a16="http://schemas.microsoft.com/office/drawing/2014/main" id="{26736343-3811-5A07-6B04-345AF8D0EB63}"/>
              </a:ext>
            </a:extLst>
          </p:cNvPr>
          <p:cNvPicPr>
            <a:picLocks noChangeAspect="1"/>
          </p:cNvPicPr>
          <p:nvPr/>
        </p:nvPicPr>
        <p:blipFill>
          <a:blip r:embed="rId2"/>
          <a:stretch>
            <a:fillRect/>
          </a:stretch>
        </p:blipFill>
        <p:spPr>
          <a:xfrm>
            <a:off x="760801" y="5300026"/>
            <a:ext cx="1492959" cy="1540542"/>
          </a:xfrm>
          <a:prstGeom prst="rect">
            <a:avLst/>
          </a:prstGeom>
        </p:spPr>
      </p:pic>
      <p:pic>
        <p:nvPicPr>
          <p:cNvPr id="29" name="Picture 4">
            <a:extLst>
              <a:ext uri="{FF2B5EF4-FFF2-40B4-BE49-F238E27FC236}">
                <a16:creationId xmlns:a16="http://schemas.microsoft.com/office/drawing/2014/main" id="{AA1FE664-82A7-28FF-CC48-55151A2EC927}"/>
              </a:ext>
            </a:extLst>
          </p:cNvPr>
          <p:cNvPicPr>
            <a:picLocks noChangeAspect="1"/>
          </p:cNvPicPr>
          <p:nvPr/>
        </p:nvPicPr>
        <p:blipFill>
          <a:blip r:embed="rId3"/>
          <a:stretch>
            <a:fillRect/>
          </a:stretch>
        </p:blipFill>
        <p:spPr>
          <a:xfrm>
            <a:off x="2541869" y="5324368"/>
            <a:ext cx="1495556" cy="1530300"/>
          </a:xfrm>
          <a:prstGeom prst="rect">
            <a:avLst/>
          </a:prstGeom>
        </p:spPr>
      </p:pic>
      <p:pic>
        <p:nvPicPr>
          <p:cNvPr id="45" name="Picture 7">
            <a:extLst>
              <a:ext uri="{FF2B5EF4-FFF2-40B4-BE49-F238E27FC236}">
                <a16:creationId xmlns:a16="http://schemas.microsoft.com/office/drawing/2014/main" id="{1F0FB06C-ABC5-0F00-D7CE-38107012C285}"/>
              </a:ext>
            </a:extLst>
          </p:cNvPr>
          <p:cNvPicPr>
            <a:picLocks noChangeAspect="1"/>
          </p:cNvPicPr>
          <p:nvPr/>
        </p:nvPicPr>
        <p:blipFill>
          <a:blip r:embed="rId4"/>
          <a:stretch>
            <a:fillRect/>
          </a:stretch>
        </p:blipFill>
        <p:spPr>
          <a:xfrm>
            <a:off x="4372403" y="5323974"/>
            <a:ext cx="1509597" cy="1531281"/>
          </a:xfrm>
          <a:prstGeom prst="rect">
            <a:avLst/>
          </a:prstGeom>
        </p:spPr>
      </p:pic>
      <p:pic>
        <p:nvPicPr>
          <p:cNvPr id="50" name="Picture 2">
            <a:extLst>
              <a:ext uri="{FF2B5EF4-FFF2-40B4-BE49-F238E27FC236}">
                <a16:creationId xmlns:a16="http://schemas.microsoft.com/office/drawing/2014/main" id="{3E0B1922-9080-0F1D-00BA-903765C2E2C6}"/>
              </a:ext>
            </a:extLst>
          </p:cNvPr>
          <p:cNvPicPr>
            <a:picLocks noChangeAspect="1"/>
          </p:cNvPicPr>
          <p:nvPr/>
        </p:nvPicPr>
        <p:blipFill>
          <a:blip r:embed="rId5"/>
          <a:stretch>
            <a:fillRect/>
          </a:stretch>
        </p:blipFill>
        <p:spPr>
          <a:xfrm>
            <a:off x="6146976" y="5322514"/>
            <a:ext cx="1496516" cy="1533229"/>
          </a:xfrm>
          <a:prstGeom prst="rect">
            <a:avLst/>
          </a:prstGeom>
        </p:spPr>
      </p:pic>
      <p:pic>
        <p:nvPicPr>
          <p:cNvPr id="52" name="Picture 6">
            <a:extLst>
              <a:ext uri="{FF2B5EF4-FFF2-40B4-BE49-F238E27FC236}">
                <a16:creationId xmlns:a16="http://schemas.microsoft.com/office/drawing/2014/main" id="{EBF3A29F-0E69-699B-434E-25B50C01940F}"/>
              </a:ext>
            </a:extLst>
          </p:cNvPr>
          <p:cNvPicPr>
            <a:picLocks noChangeAspect="1"/>
          </p:cNvPicPr>
          <p:nvPr/>
        </p:nvPicPr>
        <p:blipFill>
          <a:blip r:embed="rId6"/>
          <a:stretch>
            <a:fillRect/>
          </a:stretch>
        </p:blipFill>
        <p:spPr>
          <a:xfrm>
            <a:off x="7935690" y="5330745"/>
            <a:ext cx="1504138" cy="1538596"/>
          </a:xfrm>
          <a:prstGeom prst="rect">
            <a:avLst/>
          </a:prstGeom>
        </p:spPr>
      </p:pic>
      <p:pic>
        <p:nvPicPr>
          <p:cNvPr id="54" name="Picture 3">
            <a:extLst>
              <a:ext uri="{FF2B5EF4-FFF2-40B4-BE49-F238E27FC236}">
                <a16:creationId xmlns:a16="http://schemas.microsoft.com/office/drawing/2014/main" id="{0A7978A7-534B-FB62-586F-939CE7D3C849}"/>
              </a:ext>
            </a:extLst>
          </p:cNvPr>
          <p:cNvPicPr>
            <a:picLocks noChangeAspect="1"/>
          </p:cNvPicPr>
          <p:nvPr/>
        </p:nvPicPr>
        <p:blipFill>
          <a:blip r:embed="rId7"/>
          <a:stretch>
            <a:fillRect/>
          </a:stretch>
        </p:blipFill>
        <p:spPr>
          <a:xfrm>
            <a:off x="9787706" y="5316367"/>
            <a:ext cx="1504616" cy="1539084"/>
          </a:xfrm>
          <a:prstGeom prst="rect">
            <a:avLst/>
          </a:prstGeom>
        </p:spPr>
      </p:pic>
      <p:pic>
        <p:nvPicPr>
          <p:cNvPr id="3" name="Picture 9">
            <a:extLst>
              <a:ext uri="{FF2B5EF4-FFF2-40B4-BE49-F238E27FC236}">
                <a16:creationId xmlns:a16="http://schemas.microsoft.com/office/drawing/2014/main" id="{33128E62-6938-26C8-5DCE-EE51A38DDE26}"/>
              </a:ext>
            </a:extLst>
          </p:cNvPr>
          <p:cNvPicPr>
            <a:picLocks noChangeAspect="1"/>
          </p:cNvPicPr>
          <p:nvPr/>
        </p:nvPicPr>
        <p:blipFill>
          <a:blip r:embed="rId8"/>
          <a:stretch>
            <a:fillRect/>
          </a:stretch>
        </p:blipFill>
        <p:spPr>
          <a:xfrm>
            <a:off x="433823" y="5314403"/>
            <a:ext cx="9125103" cy="1540266"/>
          </a:xfrm>
          <a:prstGeom prst="rect">
            <a:avLst/>
          </a:prstGeom>
        </p:spPr>
      </p:pic>
      <p:sp>
        <p:nvSpPr>
          <p:cNvPr id="10" name="TextBox 9">
            <a:extLst>
              <a:ext uri="{FF2B5EF4-FFF2-40B4-BE49-F238E27FC236}">
                <a16:creationId xmlns:a16="http://schemas.microsoft.com/office/drawing/2014/main" id="{9F9A1E69-24F5-57FF-2CA8-ED64BCC39578}"/>
              </a:ext>
            </a:extLst>
          </p:cNvPr>
          <p:cNvSpPr txBox="1"/>
          <p:nvPr/>
        </p:nvSpPr>
        <p:spPr>
          <a:xfrm>
            <a:off x="5443268" y="2927229"/>
            <a:ext cx="21824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err="1">
                <a:solidFill>
                  <a:schemeClr val="accent1">
                    <a:lumMod val="50000"/>
                  </a:schemeClr>
                </a:solidFill>
                <a:latin typeface="Meiryo"/>
                <a:ea typeface="游ゴシック"/>
              </a:rPr>
              <a:t>jsp</a:t>
            </a:r>
            <a:r>
              <a:rPr lang="en-US" sz="2800" b="1">
                <a:solidFill>
                  <a:schemeClr val="accent1">
                    <a:lumMod val="50000"/>
                  </a:schemeClr>
                </a:solidFill>
                <a:latin typeface="Meiryo"/>
                <a:ea typeface="游ゴシック"/>
              </a:rPr>
              <a:t>, </a:t>
            </a:r>
            <a:r>
              <a:rPr lang="en-US" sz="2800" b="1" err="1">
                <a:solidFill>
                  <a:schemeClr val="accent1">
                    <a:lumMod val="50000"/>
                  </a:schemeClr>
                </a:solidFill>
                <a:latin typeface="Meiryo"/>
                <a:ea typeface="游ゴシック"/>
              </a:rPr>
              <a:t>js</a:t>
            </a:r>
            <a:r>
              <a:rPr lang="en-US" sz="2800" b="1">
                <a:solidFill>
                  <a:schemeClr val="accent1">
                    <a:lumMod val="50000"/>
                  </a:schemeClr>
                </a:solidFill>
                <a:latin typeface="Meiryo"/>
                <a:ea typeface="游ゴシック"/>
              </a:rPr>
              <a:t>, </a:t>
            </a:r>
            <a:r>
              <a:rPr lang="en-US" sz="2800" b="1" err="1">
                <a:solidFill>
                  <a:schemeClr val="accent1">
                    <a:lumMod val="50000"/>
                  </a:schemeClr>
                </a:solidFill>
                <a:latin typeface="Meiryo"/>
                <a:ea typeface="游ゴシック"/>
              </a:rPr>
              <a:t>css</a:t>
            </a:r>
          </a:p>
        </p:txBody>
      </p:sp>
    </p:spTree>
    <p:extLst>
      <p:ext uri="{BB962C8B-B14F-4D97-AF65-F5344CB8AC3E}">
        <p14:creationId xmlns:p14="http://schemas.microsoft.com/office/powerpoint/2010/main" val="1647594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44">
            <a:extLst>
              <a:ext uri="{FF2B5EF4-FFF2-40B4-BE49-F238E27FC236}">
                <a16:creationId xmlns:a16="http://schemas.microsoft.com/office/drawing/2014/main" id="{C7CB862F-6FD6-F32C-95D9-6324EEBCAD4E}"/>
              </a:ext>
            </a:extLst>
          </p:cNvPr>
          <p:cNvSpPr/>
          <p:nvPr/>
        </p:nvSpPr>
        <p:spPr>
          <a:xfrm>
            <a:off x="2303251" y="297611"/>
            <a:ext cx="4561277" cy="1998971"/>
          </a:xfrm>
          <a:prstGeom prst="roundRect">
            <a:avLst/>
          </a:prstGeom>
          <a:solidFill>
            <a:srgbClr val="66E053">
              <a:alpha val="4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3F3B02A1-0F5A-599C-644C-E3BB70116937}"/>
              </a:ext>
            </a:extLst>
          </p:cNvPr>
          <p:cNvSpPr/>
          <p:nvPr/>
        </p:nvSpPr>
        <p:spPr>
          <a:xfrm>
            <a:off x="7033403" y="317216"/>
            <a:ext cx="4730145" cy="6205785"/>
          </a:xfrm>
          <a:prstGeom prst="roundRect">
            <a:avLst/>
          </a:prstGeom>
          <a:solidFill>
            <a:srgbClr val="66E053">
              <a:alpha val="3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477AE7E-4ED7-D2E7-B5CB-14971917E86B}"/>
              </a:ext>
            </a:extLst>
          </p:cNvPr>
          <p:cNvSpPr/>
          <p:nvPr/>
        </p:nvSpPr>
        <p:spPr>
          <a:xfrm>
            <a:off x="7178222" y="1134111"/>
            <a:ext cx="4456974" cy="4557616"/>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F6CB95F3-FEF8-80A0-F1D9-52A4593A067A}"/>
              </a:ext>
            </a:extLst>
          </p:cNvPr>
          <p:cNvPicPr>
            <a:picLocks noGrp="1" noChangeAspect="1"/>
          </p:cNvPicPr>
          <p:nvPr>
            <p:ph idx="1"/>
          </p:nvPr>
        </p:nvPicPr>
        <p:blipFill>
          <a:blip r:embed="rId2"/>
          <a:stretch>
            <a:fillRect/>
          </a:stretch>
        </p:blipFill>
        <p:spPr>
          <a:xfrm>
            <a:off x="9721431" y="5687455"/>
            <a:ext cx="1677479" cy="698560"/>
          </a:xfrm>
        </p:spPr>
      </p:pic>
      <p:sp>
        <p:nvSpPr>
          <p:cNvPr id="6" name="Rectangle: Rounded Corners 5">
            <a:extLst>
              <a:ext uri="{FF2B5EF4-FFF2-40B4-BE49-F238E27FC236}">
                <a16:creationId xmlns:a16="http://schemas.microsoft.com/office/drawing/2014/main" id="{5E020B10-4F4E-41B2-883B-2415904236C6}"/>
              </a:ext>
            </a:extLst>
          </p:cNvPr>
          <p:cNvSpPr/>
          <p:nvPr/>
        </p:nvSpPr>
        <p:spPr>
          <a:xfrm>
            <a:off x="175403" y="196970"/>
            <a:ext cx="11846939" cy="6441052"/>
          </a:xfrm>
          <a:prstGeom prst="roundRect">
            <a:avLst/>
          </a:prstGeom>
          <a:noFill/>
          <a:ln w="57150">
            <a:solidFill>
              <a:srgbClr val="66E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550A14A-2553-E677-951A-CD9926D7993B}"/>
              </a:ext>
            </a:extLst>
          </p:cNvPr>
          <p:cNvSpPr txBox="1"/>
          <p:nvPr/>
        </p:nvSpPr>
        <p:spPr>
          <a:xfrm>
            <a:off x="2471946" y="461171"/>
            <a:ext cx="362021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sz="2800" b="1">
                <a:solidFill>
                  <a:srgbClr val="66E053"/>
                </a:solidFill>
                <a:latin typeface="Meiryo"/>
                <a:ea typeface="Meiryo"/>
                <a:cs typeface="+mn-lt"/>
              </a:rPr>
              <a:t>照井</a:t>
            </a:r>
            <a:r>
              <a:rPr lang="ja-JP" altLang="en-US" sz="2800" b="1">
                <a:solidFill>
                  <a:srgbClr val="66E053"/>
                </a:solidFill>
                <a:latin typeface="Meiryo"/>
                <a:ea typeface="Meiryo"/>
                <a:cs typeface="+mn-lt"/>
              </a:rPr>
              <a:t>　</a:t>
            </a:r>
            <a:r>
              <a:rPr lang="ja-JP" sz="2800" b="1">
                <a:solidFill>
                  <a:srgbClr val="66E053"/>
                </a:solidFill>
                <a:latin typeface="Meiryo"/>
                <a:ea typeface="Meiryo"/>
                <a:cs typeface="+mn-lt"/>
              </a:rPr>
              <a:t>貴之</a:t>
            </a:r>
            <a:endParaRPr lang="en-US" altLang="ja-JP">
              <a:solidFill>
                <a:srgbClr val="66E053"/>
              </a:solidFill>
              <a:latin typeface="Meiryo"/>
              <a:ea typeface="Meiryo"/>
            </a:endParaRPr>
          </a:p>
        </p:txBody>
      </p:sp>
      <p:sp>
        <p:nvSpPr>
          <p:cNvPr id="44" name="Rectangle: Rounded Corners 43">
            <a:extLst>
              <a:ext uri="{FF2B5EF4-FFF2-40B4-BE49-F238E27FC236}">
                <a16:creationId xmlns:a16="http://schemas.microsoft.com/office/drawing/2014/main" id="{E326EF3A-392A-CEB1-2ABC-7F37B6C3F445}"/>
              </a:ext>
            </a:extLst>
          </p:cNvPr>
          <p:cNvSpPr/>
          <p:nvPr/>
        </p:nvSpPr>
        <p:spPr>
          <a:xfrm>
            <a:off x="7997731" y="472753"/>
            <a:ext cx="3076749" cy="503201"/>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D1F6602-EBB4-3157-38FC-FD45CBA5CA31}"/>
              </a:ext>
            </a:extLst>
          </p:cNvPr>
          <p:cNvSpPr txBox="1"/>
          <p:nvPr/>
        </p:nvSpPr>
        <p:spPr>
          <a:xfrm>
            <a:off x="8373489" y="477543"/>
            <a:ext cx="218797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400" b="1" err="1">
                <a:solidFill>
                  <a:srgbClr val="FF9021"/>
                </a:solidFill>
                <a:latin typeface="Meiryo"/>
                <a:ea typeface="Meiryo"/>
              </a:rPr>
              <a:t>身についた力</a:t>
            </a:r>
            <a:br>
              <a:rPr lang="en-US" altLang="ja-JP" sz="2000">
                <a:latin typeface="Meiryo"/>
                <a:ea typeface="+mn-lt"/>
                <a:cs typeface="+mn-lt"/>
              </a:rPr>
            </a:br>
            <a:endParaRPr lang="ja-JP" altLang="en-US" sz="2000">
              <a:latin typeface="Meiryo"/>
              <a:ea typeface="Meiryo"/>
            </a:endParaRPr>
          </a:p>
        </p:txBody>
      </p:sp>
      <p:sp>
        <p:nvSpPr>
          <p:cNvPr id="46" name="Rectangle: Rounded Corners 45">
            <a:extLst>
              <a:ext uri="{FF2B5EF4-FFF2-40B4-BE49-F238E27FC236}">
                <a16:creationId xmlns:a16="http://schemas.microsoft.com/office/drawing/2014/main" id="{AE0FC2BA-BAB3-A468-10E9-CBCF884D7707}"/>
              </a:ext>
            </a:extLst>
          </p:cNvPr>
          <p:cNvSpPr/>
          <p:nvPr/>
        </p:nvSpPr>
        <p:spPr>
          <a:xfrm>
            <a:off x="2418270" y="930215"/>
            <a:ext cx="4126296" cy="1250823"/>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27D2ADB-7298-60FB-61F1-EA28CE8C55EB}"/>
              </a:ext>
            </a:extLst>
          </p:cNvPr>
          <p:cNvSpPr txBox="1"/>
          <p:nvPr/>
        </p:nvSpPr>
        <p:spPr>
          <a:xfrm>
            <a:off x="2471947" y="1070498"/>
            <a:ext cx="36202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b="1">
                <a:solidFill>
                  <a:schemeClr val="tx1">
                    <a:lumMod val="65000"/>
                    <a:lumOff val="35000"/>
                  </a:schemeClr>
                </a:solidFill>
                <a:latin typeface="Meiryo"/>
                <a:ea typeface="Meiryo"/>
              </a:rPr>
              <a:t>担当：発表担当</a:t>
            </a:r>
            <a:endParaRPr lang="en-US" sz="2400" b="1">
              <a:solidFill>
                <a:schemeClr val="tx1">
                  <a:lumMod val="65000"/>
                  <a:lumOff val="35000"/>
                </a:schemeClr>
              </a:solidFill>
              <a:latin typeface="Meiryo"/>
              <a:ea typeface="Meiryo"/>
            </a:endParaRPr>
          </a:p>
        </p:txBody>
      </p:sp>
      <p:sp>
        <p:nvSpPr>
          <p:cNvPr id="47" name="TextBox 46">
            <a:extLst>
              <a:ext uri="{FF2B5EF4-FFF2-40B4-BE49-F238E27FC236}">
                <a16:creationId xmlns:a16="http://schemas.microsoft.com/office/drawing/2014/main" id="{12807E00-14EC-B032-8A08-B9F012287546}"/>
              </a:ext>
            </a:extLst>
          </p:cNvPr>
          <p:cNvSpPr txBox="1"/>
          <p:nvPr/>
        </p:nvSpPr>
        <p:spPr>
          <a:xfrm>
            <a:off x="2467155" y="153262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chemeClr val="tx1">
                    <a:lumMod val="85000"/>
                    <a:lumOff val="15000"/>
                  </a:schemeClr>
                </a:solidFill>
                <a:latin typeface="Meiryo"/>
                <a:ea typeface="Meiryo"/>
              </a:rPr>
              <a:t>発表の流れと考察</a:t>
            </a:r>
          </a:p>
        </p:txBody>
      </p:sp>
      <p:sp>
        <p:nvSpPr>
          <p:cNvPr id="48" name="Rectangle: Rounded Corners 47">
            <a:extLst>
              <a:ext uri="{FF2B5EF4-FFF2-40B4-BE49-F238E27FC236}">
                <a16:creationId xmlns:a16="http://schemas.microsoft.com/office/drawing/2014/main" id="{48D88081-047B-CBEC-7A81-182245372290}"/>
              </a:ext>
            </a:extLst>
          </p:cNvPr>
          <p:cNvSpPr/>
          <p:nvPr/>
        </p:nvSpPr>
        <p:spPr>
          <a:xfrm>
            <a:off x="419816" y="2454214"/>
            <a:ext cx="6397919" cy="1869053"/>
          </a:xfrm>
          <a:prstGeom prst="roundRect">
            <a:avLst/>
          </a:prstGeom>
          <a:solidFill>
            <a:srgbClr val="66E053">
              <a:alpha val="3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36E813BC-285C-CCA0-99B2-E7504F7D2BB1}"/>
              </a:ext>
            </a:extLst>
          </p:cNvPr>
          <p:cNvSpPr/>
          <p:nvPr/>
        </p:nvSpPr>
        <p:spPr>
          <a:xfrm>
            <a:off x="419815" y="4524553"/>
            <a:ext cx="6397919" cy="1782789"/>
          </a:xfrm>
          <a:prstGeom prst="roundRect">
            <a:avLst/>
          </a:prstGeom>
          <a:solidFill>
            <a:srgbClr val="66E053">
              <a:alpha val="3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1409C7BC-38A6-AA91-16E3-D9357F12E022}"/>
              </a:ext>
            </a:extLst>
          </p:cNvPr>
          <p:cNvSpPr/>
          <p:nvPr/>
        </p:nvSpPr>
        <p:spPr>
          <a:xfrm>
            <a:off x="577968" y="2541526"/>
            <a:ext cx="4151667" cy="566312"/>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3E0C964-438D-FB8C-B32C-9F13026992B7}"/>
              </a:ext>
            </a:extLst>
          </p:cNvPr>
          <p:cNvSpPr txBox="1"/>
          <p:nvPr/>
        </p:nvSpPr>
        <p:spPr>
          <a:xfrm>
            <a:off x="551920" y="2614686"/>
            <a:ext cx="41521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400" b="1" err="1">
                <a:solidFill>
                  <a:srgbClr val="FF9021"/>
                </a:solidFill>
                <a:latin typeface="Meiryo"/>
                <a:ea typeface="Meiryo"/>
                <a:cs typeface="+mn-lt"/>
              </a:rPr>
              <a:t>お気に入りの機能</a:t>
            </a:r>
          </a:p>
        </p:txBody>
      </p:sp>
      <p:sp>
        <p:nvSpPr>
          <p:cNvPr id="55" name="TextBox 54">
            <a:extLst>
              <a:ext uri="{FF2B5EF4-FFF2-40B4-BE49-F238E27FC236}">
                <a16:creationId xmlns:a16="http://schemas.microsoft.com/office/drawing/2014/main" id="{42401E40-D722-8FCD-CCFD-FCC3721AB64C}"/>
              </a:ext>
            </a:extLst>
          </p:cNvPr>
          <p:cNvSpPr txBox="1"/>
          <p:nvPr/>
        </p:nvSpPr>
        <p:spPr>
          <a:xfrm>
            <a:off x="519821" y="3360896"/>
            <a:ext cx="53043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chemeClr val="tx1">
                    <a:lumMod val="85000"/>
                    <a:lumOff val="15000"/>
                  </a:schemeClr>
                </a:solidFill>
                <a:latin typeface="Meiryo"/>
                <a:ea typeface="Meiryo"/>
              </a:rPr>
              <a:t>お気に入りはメモ機能です</a:t>
            </a:r>
          </a:p>
        </p:txBody>
      </p:sp>
      <p:sp>
        <p:nvSpPr>
          <p:cNvPr id="56" name="TextBox 55">
            <a:extLst>
              <a:ext uri="{FF2B5EF4-FFF2-40B4-BE49-F238E27FC236}">
                <a16:creationId xmlns:a16="http://schemas.microsoft.com/office/drawing/2014/main" id="{B873C0ED-52FC-E123-CA29-2C1DBD8C51C1}"/>
              </a:ext>
            </a:extLst>
          </p:cNvPr>
          <p:cNvSpPr txBox="1"/>
          <p:nvPr/>
        </p:nvSpPr>
        <p:spPr>
          <a:xfrm>
            <a:off x="548575" y="5485002"/>
            <a:ext cx="62656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solidFill>
                  <a:schemeClr val="tx1">
                    <a:lumMod val="85000"/>
                    <a:lumOff val="15000"/>
                  </a:schemeClr>
                </a:solidFill>
                <a:latin typeface="Meiryo"/>
                <a:ea typeface="Meiryo"/>
              </a:rPr>
              <a:t>精神的に子供から大人になれました。</a:t>
            </a:r>
          </a:p>
        </p:txBody>
      </p:sp>
      <p:pic>
        <p:nvPicPr>
          <p:cNvPr id="58" name="Picture 3">
            <a:extLst>
              <a:ext uri="{FF2B5EF4-FFF2-40B4-BE49-F238E27FC236}">
                <a16:creationId xmlns:a16="http://schemas.microsoft.com/office/drawing/2014/main" id="{88023DE7-12E9-23DD-2597-A3417DEFBD46}"/>
              </a:ext>
            </a:extLst>
          </p:cNvPr>
          <p:cNvPicPr>
            <a:picLocks noChangeAspect="1"/>
          </p:cNvPicPr>
          <p:nvPr/>
        </p:nvPicPr>
        <p:blipFill>
          <a:blip r:embed="rId3"/>
          <a:stretch>
            <a:fillRect/>
          </a:stretch>
        </p:blipFill>
        <p:spPr>
          <a:xfrm>
            <a:off x="235990" y="255539"/>
            <a:ext cx="2070483" cy="2084337"/>
          </a:xfrm>
          <a:prstGeom prst="rect">
            <a:avLst/>
          </a:prstGeom>
        </p:spPr>
      </p:pic>
      <p:sp>
        <p:nvSpPr>
          <p:cNvPr id="57" name="TextBox 56">
            <a:extLst>
              <a:ext uri="{FF2B5EF4-FFF2-40B4-BE49-F238E27FC236}">
                <a16:creationId xmlns:a16="http://schemas.microsoft.com/office/drawing/2014/main" id="{38524A43-25CA-0D31-AF2E-AEE5D8DEB400}"/>
              </a:ext>
            </a:extLst>
          </p:cNvPr>
          <p:cNvSpPr txBox="1"/>
          <p:nvPr/>
        </p:nvSpPr>
        <p:spPr>
          <a:xfrm>
            <a:off x="7329033" y="4468587"/>
            <a:ext cx="52348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a:solidFill>
                  <a:schemeClr val="tx1">
                    <a:lumMod val="75000"/>
                    <a:lumOff val="25000"/>
                  </a:schemeClr>
                </a:solidFill>
                <a:latin typeface="Meiryo"/>
                <a:ea typeface="Meiryo"/>
              </a:rPr>
              <a:t>５. 発表にかける熱意</a:t>
            </a:r>
            <a:endParaRPr lang="en-US" sz="2400" b="1">
              <a:solidFill>
                <a:schemeClr val="tx1">
                  <a:lumMod val="75000"/>
                  <a:lumOff val="25000"/>
                </a:schemeClr>
              </a:solidFill>
              <a:latin typeface="Meiryo"/>
              <a:ea typeface="Meiryo"/>
            </a:endParaRPr>
          </a:p>
        </p:txBody>
      </p:sp>
      <p:grpSp>
        <p:nvGrpSpPr>
          <p:cNvPr id="88" name="Group 87">
            <a:extLst>
              <a:ext uri="{FF2B5EF4-FFF2-40B4-BE49-F238E27FC236}">
                <a16:creationId xmlns:a16="http://schemas.microsoft.com/office/drawing/2014/main" id="{AC488627-2ABB-C4E6-A7F9-4506CB4045B3}"/>
              </a:ext>
            </a:extLst>
          </p:cNvPr>
          <p:cNvGrpSpPr/>
          <p:nvPr/>
        </p:nvGrpSpPr>
        <p:grpSpPr>
          <a:xfrm>
            <a:off x="7329035" y="-930304"/>
            <a:ext cx="4688484" cy="5279062"/>
            <a:chOff x="7400919" y="-1429416"/>
            <a:chExt cx="5234822" cy="6151985"/>
          </a:xfrm>
        </p:grpSpPr>
        <p:grpSp>
          <p:nvGrpSpPr>
            <p:cNvPr id="60" name="Group 59">
              <a:extLst>
                <a:ext uri="{FF2B5EF4-FFF2-40B4-BE49-F238E27FC236}">
                  <a16:creationId xmlns:a16="http://schemas.microsoft.com/office/drawing/2014/main" id="{A1D59D31-774A-85B5-3643-7C490978CE23}"/>
                </a:ext>
              </a:extLst>
            </p:cNvPr>
            <p:cNvGrpSpPr/>
            <p:nvPr/>
          </p:nvGrpSpPr>
          <p:grpSpPr>
            <a:xfrm>
              <a:off x="7477819" y="-1429416"/>
              <a:ext cx="2313776" cy="3434659"/>
              <a:chOff x="707185" y="-424329"/>
              <a:chExt cx="2558190" cy="4066297"/>
            </a:xfrm>
          </p:grpSpPr>
          <p:pic>
            <p:nvPicPr>
              <p:cNvPr id="83" name="Picture 12">
                <a:extLst>
                  <a:ext uri="{FF2B5EF4-FFF2-40B4-BE49-F238E27FC236}">
                    <a16:creationId xmlns:a16="http://schemas.microsoft.com/office/drawing/2014/main" id="{8AD186DC-52F7-5AEE-CAE7-21A8EF01D412}"/>
                  </a:ext>
                </a:extLst>
              </p:cNvPr>
              <p:cNvPicPr>
                <a:picLocks noChangeAspect="1"/>
              </p:cNvPicPr>
              <p:nvPr/>
            </p:nvPicPr>
            <p:blipFill>
              <a:blip r:embed="rId4"/>
              <a:stretch>
                <a:fillRect/>
              </a:stretch>
            </p:blipFill>
            <p:spPr>
              <a:xfrm>
                <a:off x="2254057" y="3101342"/>
                <a:ext cx="526409" cy="540623"/>
              </a:xfrm>
              <a:prstGeom prst="rect">
                <a:avLst/>
              </a:prstGeom>
            </p:spPr>
          </p:pic>
          <p:pic>
            <p:nvPicPr>
              <p:cNvPr id="84" name="Picture 17">
                <a:extLst>
                  <a:ext uri="{FF2B5EF4-FFF2-40B4-BE49-F238E27FC236}">
                    <a16:creationId xmlns:a16="http://schemas.microsoft.com/office/drawing/2014/main" id="{28885596-BCE5-D940-408E-C6F6E2CA4E90}"/>
                  </a:ext>
                </a:extLst>
              </p:cNvPr>
              <p:cNvPicPr>
                <a:picLocks noChangeAspect="1"/>
              </p:cNvPicPr>
              <p:nvPr/>
            </p:nvPicPr>
            <p:blipFill>
              <a:blip r:embed="rId5"/>
              <a:stretch>
                <a:fillRect/>
              </a:stretch>
            </p:blipFill>
            <p:spPr>
              <a:xfrm>
                <a:off x="707185" y="3086640"/>
                <a:ext cx="569704" cy="555328"/>
              </a:xfrm>
              <a:prstGeom prst="rect">
                <a:avLst/>
              </a:prstGeom>
            </p:spPr>
          </p:pic>
          <p:pic>
            <p:nvPicPr>
              <p:cNvPr id="85" name="Picture 17">
                <a:extLst>
                  <a:ext uri="{FF2B5EF4-FFF2-40B4-BE49-F238E27FC236}">
                    <a16:creationId xmlns:a16="http://schemas.microsoft.com/office/drawing/2014/main" id="{95226AE4-CB36-3731-BA8A-8493DB5E48BE}"/>
                  </a:ext>
                </a:extLst>
              </p:cNvPr>
              <p:cNvPicPr>
                <a:picLocks noChangeAspect="1"/>
              </p:cNvPicPr>
              <p:nvPr/>
            </p:nvPicPr>
            <p:blipFill>
              <a:blip r:embed="rId5"/>
              <a:stretch>
                <a:fillRect/>
              </a:stretch>
            </p:blipFill>
            <p:spPr>
              <a:xfrm>
                <a:off x="1210391" y="3086639"/>
                <a:ext cx="569704" cy="555328"/>
              </a:xfrm>
              <a:prstGeom prst="rect">
                <a:avLst/>
              </a:prstGeom>
            </p:spPr>
          </p:pic>
          <p:pic>
            <p:nvPicPr>
              <p:cNvPr id="86" name="Picture 17">
                <a:extLst>
                  <a:ext uri="{FF2B5EF4-FFF2-40B4-BE49-F238E27FC236}">
                    <a16:creationId xmlns:a16="http://schemas.microsoft.com/office/drawing/2014/main" id="{7D292473-C31D-5AAF-E167-2E014E985025}"/>
                  </a:ext>
                </a:extLst>
              </p:cNvPr>
              <p:cNvPicPr>
                <a:picLocks noChangeAspect="1"/>
              </p:cNvPicPr>
              <p:nvPr/>
            </p:nvPicPr>
            <p:blipFill>
              <a:blip r:embed="rId5"/>
              <a:stretch>
                <a:fillRect/>
              </a:stretch>
            </p:blipFill>
            <p:spPr>
              <a:xfrm>
                <a:off x="2068566" y="-424329"/>
                <a:ext cx="569704" cy="555329"/>
              </a:xfrm>
              <a:prstGeom prst="rect">
                <a:avLst/>
              </a:prstGeom>
            </p:spPr>
          </p:pic>
          <p:pic>
            <p:nvPicPr>
              <p:cNvPr id="87" name="Picture 12">
                <a:extLst>
                  <a:ext uri="{FF2B5EF4-FFF2-40B4-BE49-F238E27FC236}">
                    <a16:creationId xmlns:a16="http://schemas.microsoft.com/office/drawing/2014/main" id="{4388AFB1-B182-FF62-CC16-5506AFDFBE85}"/>
                  </a:ext>
                </a:extLst>
              </p:cNvPr>
              <p:cNvPicPr>
                <a:picLocks noChangeAspect="1"/>
              </p:cNvPicPr>
              <p:nvPr/>
            </p:nvPicPr>
            <p:blipFill>
              <a:blip r:embed="rId4"/>
              <a:stretch>
                <a:fillRect/>
              </a:stretch>
            </p:blipFill>
            <p:spPr>
              <a:xfrm>
                <a:off x="2738966" y="3101341"/>
                <a:ext cx="526409" cy="540623"/>
              </a:xfrm>
              <a:prstGeom prst="rect">
                <a:avLst/>
              </a:prstGeom>
            </p:spPr>
          </p:pic>
        </p:grpSp>
        <p:sp>
          <p:nvSpPr>
            <p:cNvPr id="61" name="TextBox 60">
              <a:extLst>
                <a:ext uri="{FF2B5EF4-FFF2-40B4-BE49-F238E27FC236}">
                  <a16:creationId xmlns:a16="http://schemas.microsoft.com/office/drawing/2014/main" id="{761185EC-3505-6F94-8013-3797338A1E18}"/>
                </a:ext>
              </a:extLst>
            </p:cNvPr>
            <p:cNvSpPr txBox="1"/>
            <p:nvPr/>
          </p:nvSpPr>
          <p:spPr>
            <a:xfrm>
              <a:off x="7400922" y="1176175"/>
              <a:ext cx="52348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b="1">
                  <a:solidFill>
                    <a:schemeClr val="tx1">
                      <a:lumMod val="75000"/>
                      <a:lumOff val="25000"/>
                    </a:schemeClr>
                  </a:solidFill>
                  <a:latin typeface="Meiryo"/>
                  <a:ea typeface="Meiryo"/>
                </a:rPr>
                <a:t>１. </a:t>
              </a:r>
              <a:r>
                <a:rPr lang="en-US" b="1">
                  <a:solidFill>
                    <a:schemeClr val="tx1">
                      <a:lumMod val="75000"/>
                      <a:lumOff val="25000"/>
                    </a:schemeClr>
                  </a:solidFill>
                  <a:latin typeface="Meiryo"/>
                  <a:ea typeface="Meiryo"/>
                </a:rPr>
                <a:t>java</a:t>
              </a:r>
              <a:r>
                <a:rPr lang="ja-JP" altLang="en-US" b="1">
                  <a:solidFill>
                    <a:schemeClr val="tx1">
                      <a:lumMod val="75000"/>
                      <a:lumOff val="25000"/>
                    </a:schemeClr>
                  </a:solidFill>
                  <a:latin typeface="Meiryo"/>
                  <a:ea typeface="Meiryo"/>
                </a:rPr>
                <a:t>の基礎力（変数、メソッド等）</a:t>
              </a:r>
            </a:p>
          </p:txBody>
        </p:sp>
        <p:sp>
          <p:nvSpPr>
            <p:cNvPr id="62" name="TextBox 61">
              <a:extLst>
                <a:ext uri="{FF2B5EF4-FFF2-40B4-BE49-F238E27FC236}">
                  <a16:creationId xmlns:a16="http://schemas.microsoft.com/office/drawing/2014/main" id="{67FA989C-2ECB-7E65-5156-E9CC09BC9ABE}"/>
                </a:ext>
              </a:extLst>
            </p:cNvPr>
            <p:cNvSpPr txBox="1"/>
            <p:nvPr/>
          </p:nvSpPr>
          <p:spPr>
            <a:xfrm>
              <a:off x="7400921" y="2081947"/>
              <a:ext cx="52348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b="1">
                  <a:solidFill>
                    <a:schemeClr val="tx1">
                      <a:lumMod val="75000"/>
                      <a:lumOff val="25000"/>
                    </a:schemeClr>
                  </a:solidFill>
                  <a:latin typeface="Meiryo"/>
                  <a:ea typeface="Meiryo"/>
                </a:rPr>
                <a:t>２. 自分で調べる能力</a:t>
              </a:r>
            </a:p>
          </p:txBody>
        </p:sp>
        <p:grpSp>
          <p:nvGrpSpPr>
            <p:cNvPr id="63" name="Group 62">
              <a:extLst>
                <a:ext uri="{FF2B5EF4-FFF2-40B4-BE49-F238E27FC236}">
                  <a16:creationId xmlns:a16="http://schemas.microsoft.com/office/drawing/2014/main" id="{69A1B1A2-F706-5A8E-F23D-339B2264890E}"/>
                </a:ext>
              </a:extLst>
            </p:cNvPr>
            <p:cNvGrpSpPr/>
            <p:nvPr/>
          </p:nvGrpSpPr>
          <p:grpSpPr>
            <a:xfrm>
              <a:off x="7477818" y="-1281939"/>
              <a:ext cx="3335994" cy="4209718"/>
              <a:chOff x="707185" y="-1322076"/>
              <a:chExt cx="3688389" cy="4983884"/>
            </a:xfrm>
          </p:grpSpPr>
          <p:pic>
            <p:nvPicPr>
              <p:cNvPr id="78" name="Picture 77">
                <a:extLst>
                  <a:ext uri="{FF2B5EF4-FFF2-40B4-BE49-F238E27FC236}">
                    <a16:creationId xmlns:a16="http://schemas.microsoft.com/office/drawing/2014/main" id="{485239EA-E22E-A77B-7D22-7DE2A5DA561F}"/>
                  </a:ext>
                </a:extLst>
              </p:cNvPr>
              <p:cNvPicPr>
                <a:picLocks noChangeAspect="1"/>
              </p:cNvPicPr>
              <p:nvPr/>
            </p:nvPicPr>
            <p:blipFill>
              <a:blip r:embed="rId4"/>
              <a:stretch>
                <a:fillRect/>
              </a:stretch>
            </p:blipFill>
            <p:spPr>
              <a:xfrm>
                <a:off x="3869165" y="-1322076"/>
                <a:ext cx="526409" cy="540623"/>
              </a:xfrm>
              <a:prstGeom prst="rect">
                <a:avLst/>
              </a:prstGeom>
            </p:spPr>
          </p:pic>
          <p:pic>
            <p:nvPicPr>
              <p:cNvPr id="79" name="Picture 17">
                <a:extLst>
                  <a:ext uri="{FF2B5EF4-FFF2-40B4-BE49-F238E27FC236}">
                    <a16:creationId xmlns:a16="http://schemas.microsoft.com/office/drawing/2014/main" id="{F1C3289B-7138-1D1F-919F-CC1DC2CA0E74}"/>
                  </a:ext>
                </a:extLst>
              </p:cNvPr>
              <p:cNvPicPr>
                <a:picLocks noChangeAspect="1"/>
              </p:cNvPicPr>
              <p:nvPr/>
            </p:nvPicPr>
            <p:blipFill>
              <a:blip r:embed="rId5"/>
              <a:stretch>
                <a:fillRect/>
              </a:stretch>
            </p:blipFill>
            <p:spPr>
              <a:xfrm>
                <a:off x="707185" y="3086640"/>
                <a:ext cx="569704" cy="555328"/>
              </a:xfrm>
              <a:prstGeom prst="rect">
                <a:avLst/>
              </a:prstGeom>
            </p:spPr>
          </p:pic>
          <p:pic>
            <p:nvPicPr>
              <p:cNvPr id="80" name="Picture 17">
                <a:extLst>
                  <a:ext uri="{FF2B5EF4-FFF2-40B4-BE49-F238E27FC236}">
                    <a16:creationId xmlns:a16="http://schemas.microsoft.com/office/drawing/2014/main" id="{67657A74-36A2-2798-0FED-BE12F94EFA44}"/>
                  </a:ext>
                </a:extLst>
              </p:cNvPr>
              <p:cNvPicPr>
                <a:picLocks noChangeAspect="1"/>
              </p:cNvPicPr>
              <p:nvPr/>
            </p:nvPicPr>
            <p:blipFill>
              <a:blip r:embed="rId5"/>
              <a:stretch>
                <a:fillRect/>
              </a:stretch>
            </p:blipFill>
            <p:spPr>
              <a:xfrm>
                <a:off x="1210391" y="3086639"/>
                <a:ext cx="569704" cy="555328"/>
              </a:xfrm>
              <a:prstGeom prst="rect">
                <a:avLst/>
              </a:prstGeom>
            </p:spPr>
          </p:pic>
          <p:pic>
            <p:nvPicPr>
              <p:cNvPr id="81" name="Picture 80">
                <a:extLst>
                  <a:ext uri="{FF2B5EF4-FFF2-40B4-BE49-F238E27FC236}">
                    <a16:creationId xmlns:a16="http://schemas.microsoft.com/office/drawing/2014/main" id="{5BAF2ED5-D00E-9291-3E09-FF652138D92B}"/>
                  </a:ext>
                </a:extLst>
              </p:cNvPr>
              <p:cNvPicPr>
                <a:picLocks noChangeAspect="1"/>
              </p:cNvPicPr>
              <p:nvPr/>
            </p:nvPicPr>
            <p:blipFill>
              <a:blip r:embed="rId5"/>
              <a:stretch>
                <a:fillRect/>
              </a:stretch>
            </p:blipFill>
            <p:spPr>
              <a:xfrm>
                <a:off x="2299295" y="3106479"/>
                <a:ext cx="569704" cy="555329"/>
              </a:xfrm>
              <a:prstGeom prst="rect">
                <a:avLst/>
              </a:prstGeom>
            </p:spPr>
          </p:pic>
          <p:pic>
            <p:nvPicPr>
              <p:cNvPr id="82" name="Picture 12">
                <a:extLst>
                  <a:ext uri="{FF2B5EF4-FFF2-40B4-BE49-F238E27FC236}">
                    <a16:creationId xmlns:a16="http://schemas.microsoft.com/office/drawing/2014/main" id="{8F5DBCBE-AEFF-F04A-6160-E5B5C85344F7}"/>
                  </a:ext>
                </a:extLst>
              </p:cNvPr>
              <p:cNvPicPr>
                <a:picLocks noChangeAspect="1"/>
              </p:cNvPicPr>
              <p:nvPr/>
            </p:nvPicPr>
            <p:blipFill>
              <a:blip r:embed="rId4"/>
              <a:stretch>
                <a:fillRect/>
              </a:stretch>
            </p:blipFill>
            <p:spPr>
              <a:xfrm>
                <a:off x="2863206" y="3121175"/>
                <a:ext cx="526409" cy="540623"/>
              </a:xfrm>
              <a:prstGeom prst="rect">
                <a:avLst/>
              </a:prstGeom>
            </p:spPr>
          </p:pic>
        </p:grpSp>
        <p:sp>
          <p:nvSpPr>
            <p:cNvPr id="64" name="TextBox 63">
              <a:extLst>
                <a:ext uri="{FF2B5EF4-FFF2-40B4-BE49-F238E27FC236}">
                  <a16:creationId xmlns:a16="http://schemas.microsoft.com/office/drawing/2014/main" id="{8E07C8C0-822B-16A5-8086-B0DEBFB1F7C7}"/>
                </a:ext>
              </a:extLst>
            </p:cNvPr>
            <p:cNvSpPr txBox="1"/>
            <p:nvPr/>
          </p:nvSpPr>
          <p:spPr>
            <a:xfrm>
              <a:off x="7400919" y="2987718"/>
              <a:ext cx="5234819" cy="4304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b="1">
                  <a:solidFill>
                    <a:schemeClr val="tx1">
                      <a:lumMod val="75000"/>
                      <a:lumOff val="25000"/>
                    </a:schemeClr>
                  </a:solidFill>
                  <a:latin typeface="Meiryo"/>
                  <a:ea typeface="Meiryo"/>
                </a:rPr>
                <a:t>３. 聞き方（理解したうえでの聞き方）</a:t>
              </a:r>
            </a:p>
          </p:txBody>
        </p:sp>
        <p:grpSp>
          <p:nvGrpSpPr>
            <p:cNvPr id="65" name="Group 64">
              <a:extLst>
                <a:ext uri="{FF2B5EF4-FFF2-40B4-BE49-F238E27FC236}">
                  <a16:creationId xmlns:a16="http://schemas.microsoft.com/office/drawing/2014/main" id="{11F90C08-025D-2EA7-0690-DDE0A62D303B}"/>
                </a:ext>
              </a:extLst>
            </p:cNvPr>
            <p:cNvGrpSpPr/>
            <p:nvPr/>
          </p:nvGrpSpPr>
          <p:grpSpPr>
            <a:xfrm>
              <a:off x="7477817" y="3347729"/>
              <a:ext cx="2313776" cy="469069"/>
              <a:chOff x="707185" y="3086638"/>
              <a:chExt cx="2558190" cy="555330"/>
            </a:xfrm>
          </p:grpSpPr>
          <p:pic>
            <p:nvPicPr>
              <p:cNvPr id="73" name="Picture 72">
                <a:extLst>
                  <a:ext uri="{FF2B5EF4-FFF2-40B4-BE49-F238E27FC236}">
                    <a16:creationId xmlns:a16="http://schemas.microsoft.com/office/drawing/2014/main" id="{3D191C25-DD73-96B7-224C-29468F63A5CA}"/>
                  </a:ext>
                </a:extLst>
              </p:cNvPr>
              <p:cNvPicPr>
                <a:picLocks noChangeAspect="1"/>
              </p:cNvPicPr>
              <p:nvPr/>
            </p:nvPicPr>
            <p:blipFill>
              <a:blip r:embed="rId4"/>
              <a:stretch>
                <a:fillRect/>
              </a:stretch>
            </p:blipFill>
            <p:spPr>
              <a:xfrm>
                <a:off x="2254057" y="3101342"/>
                <a:ext cx="526409" cy="540623"/>
              </a:xfrm>
              <a:prstGeom prst="rect">
                <a:avLst/>
              </a:prstGeom>
            </p:spPr>
          </p:pic>
          <p:pic>
            <p:nvPicPr>
              <p:cNvPr id="74" name="Picture 17">
                <a:extLst>
                  <a:ext uri="{FF2B5EF4-FFF2-40B4-BE49-F238E27FC236}">
                    <a16:creationId xmlns:a16="http://schemas.microsoft.com/office/drawing/2014/main" id="{97436A66-A51C-2BD7-DC0D-BEA52AA9CCA4}"/>
                  </a:ext>
                </a:extLst>
              </p:cNvPr>
              <p:cNvPicPr>
                <a:picLocks noChangeAspect="1"/>
              </p:cNvPicPr>
              <p:nvPr/>
            </p:nvPicPr>
            <p:blipFill>
              <a:blip r:embed="rId5"/>
              <a:stretch>
                <a:fillRect/>
              </a:stretch>
            </p:blipFill>
            <p:spPr>
              <a:xfrm>
                <a:off x="707185" y="3086640"/>
                <a:ext cx="569704" cy="555328"/>
              </a:xfrm>
              <a:prstGeom prst="rect">
                <a:avLst/>
              </a:prstGeom>
            </p:spPr>
          </p:pic>
          <p:pic>
            <p:nvPicPr>
              <p:cNvPr id="75" name="Picture 74">
                <a:extLst>
                  <a:ext uri="{FF2B5EF4-FFF2-40B4-BE49-F238E27FC236}">
                    <a16:creationId xmlns:a16="http://schemas.microsoft.com/office/drawing/2014/main" id="{55F1C40A-9D13-AFC0-A61F-FB1B92198417}"/>
                  </a:ext>
                </a:extLst>
              </p:cNvPr>
              <p:cNvPicPr>
                <a:picLocks noChangeAspect="1"/>
              </p:cNvPicPr>
              <p:nvPr/>
            </p:nvPicPr>
            <p:blipFill>
              <a:blip r:embed="rId5"/>
              <a:stretch>
                <a:fillRect/>
              </a:stretch>
            </p:blipFill>
            <p:spPr>
              <a:xfrm>
                <a:off x="1210391" y="3086639"/>
                <a:ext cx="569704" cy="555328"/>
              </a:xfrm>
              <a:prstGeom prst="rect">
                <a:avLst/>
              </a:prstGeom>
            </p:spPr>
          </p:pic>
          <p:pic>
            <p:nvPicPr>
              <p:cNvPr id="76" name="Picture 75">
                <a:extLst>
                  <a:ext uri="{FF2B5EF4-FFF2-40B4-BE49-F238E27FC236}">
                    <a16:creationId xmlns:a16="http://schemas.microsoft.com/office/drawing/2014/main" id="{30A35EBB-1772-4F6F-13E3-050682533222}"/>
                  </a:ext>
                </a:extLst>
              </p:cNvPr>
              <p:cNvPicPr>
                <a:picLocks noChangeAspect="1"/>
              </p:cNvPicPr>
              <p:nvPr/>
            </p:nvPicPr>
            <p:blipFill>
              <a:blip r:embed="rId5"/>
              <a:stretch>
                <a:fillRect/>
              </a:stretch>
            </p:blipFill>
            <p:spPr>
              <a:xfrm>
                <a:off x="1713598" y="3086638"/>
                <a:ext cx="569704" cy="555328"/>
              </a:xfrm>
              <a:prstGeom prst="rect">
                <a:avLst/>
              </a:prstGeom>
            </p:spPr>
          </p:pic>
          <p:pic>
            <p:nvPicPr>
              <p:cNvPr id="77" name="Picture 12">
                <a:extLst>
                  <a:ext uri="{FF2B5EF4-FFF2-40B4-BE49-F238E27FC236}">
                    <a16:creationId xmlns:a16="http://schemas.microsoft.com/office/drawing/2014/main" id="{1890EB81-EE1F-8CA0-E29A-A85B6510A199}"/>
                  </a:ext>
                </a:extLst>
              </p:cNvPr>
              <p:cNvPicPr>
                <a:picLocks noChangeAspect="1"/>
              </p:cNvPicPr>
              <p:nvPr/>
            </p:nvPicPr>
            <p:blipFill>
              <a:blip r:embed="rId4"/>
              <a:stretch>
                <a:fillRect/>
              </a:stretch>
            </p:blipFill>
            <p:spPr>
              <a:xfrm>
                <a:off x="2738966" y="3101341"/>
                <a:ext cx="526409" cy="540623"/>
              </a:xfrm>
              <a:prstGeom prst="rect">
                <a:avLst/>
              </a:prstGeom>
            </p:spPr>
          </p:pic>
        </p:grpSp>
        <p:sp>
          <p:nvSpPr>
            <p:cNvPr id="66" name="TextBox 65">
              <a:extLst>
                <a:ext uri="{FF2B5EF4-FFF2-40B4-BE49-F238E27FC236}">
                  <a16:creationId xmlns:a16="http://schemas.microsoft.com/office/drawing/2014/main" id="{74019D3D-2D61-6719-2FEA-078764C0079B}"/>
                </a:ext>
              </a:extLst>
            </p:cNvPr>
            <p:cNvSpPr txBox="1"/>
            <p:nvPr/>
          </p:nvSpPr>
          <p:spPr>
            <a:xfrm>
              <a:off x="7400919" y="3893492"/>
              <a:ext cx="52348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b="1">
                  <a:solidFill>
                    <a:schemeClr val="tx1">
                      <a:lumMod val="75000"/>
                      <a:lumOff val="25000"/>
                    </a:schemeClr>
                  </a:solidFill>
                  <a:latin typeface="Meiryo"/>
                  <a:ea typeface="Meiryo"/>
                </a:rPr>
                <a:t>４. 能動力（自分から行動できるか）</a:t>
              </a:r>
              <a:endParaRPr lang="ja-JP">
                <a:solidFill>
                  <a:schemeClr val="tx1">
                    <a:lumMod val="75000"/>
                    <a:lumOff val="25000"/>
                  </a:schemeClr>
                </a:solidFill>
                <a:ea typeface="游ゴシック"/>
              </a:endParaRPr>
            </a:p>
          </p:txBody>
        </p:sp>
        <p:grpSp>
          <p:nvGrpSpPr>
            <p:cNvPr id="67" name="Group 66">
              <a:extLst>
                <a:ext uri="{FF2B5EF4-FFF2-40B4-BE49-F238E27FC236}">
                  <a16:creationId xmlns:a16="http://schemas.microsoft.com/office/drawing/2014/main" id="{ECA9194D-1E1F-6058-BD8D-53AAA89DA7E8}"/>
                </a:ext>
              </a:extLst>
            </p:cNvPr>
            <p:cNvGrpSpPr/>
            <p:nvPr/>
          </p:nvGrpSpPr>
          <p:grpSpPr>
            <a:xfrm>
              <a:off x="7477816" y="-1426358"/>
              <a:ext cx="2313776" cy="6148927"/>
              <a:chOff x="707185" y="-3637740"/>
              <a:chExt cx="2558190" cy="7279708"/>
            </a:xfrm>
          </p:grpSpPr>
          <p:pic>
            <p:nvPicPr>
              <p:cNvPr id="68" name="Picture 67">
                <a:extLst>
                  <a:ext uri="{FF2B5EF4-FFF2-40B4-BE49-F238E27FC236}">
                    <a16:creationId xmlns:a16="http://schemas.microsoft.com/office/drawing/2014/main" id="{C7D42CE7-59F6-0D2E-19EA-FAC9985452F5}"/>
                  </a:ext>
                </a:extLst>
              </p:cNvPr>
              <p:cNvPicPr>
                <a:picLocks noChangeAspect="1"/>
              </p:cNvPicPr>
              <p:nvPr/>
            </p:nvPicPr>
            <p:blipFill>
              <a:blip r:embed="rId4"/>
              <a:stretch>
                <a:fillRect/>
              </a:stretch>
            </p:blipFill>
            <p:spPr>
              <a:xfrm>
                <a:off x="2254057" y="3101342"/>
                <a:ext cx="526409" cy="540623"/>
              </a:xfrm>
              <a:prstGeom prst="rect">
                <a:avLst/>
              </a:prstGeom>
            </p:spPr>
          </p:pic>
          <p:pic>
            <p:nvPicPr>
              <p:cNvPr id="69" name="Picture 17">
                <a:extLst>
                  <a:ext uri="{FF2B5EF4-FFF2-40B4-BE49-F238E27FC236}">
                    <a16:creationId xmlns:a16="http://schemas.microsoft.com/office/drawing/2014/main" id="{921B0A55-B21C-4030-5834-4871F952EE48}"/>
                  </a:ext>
                </a:extLst>
              </p:cNvPr>
              <p:cNvPicPr>
                <a:picLocks noChangeAspect="1"/>
              </p:cNvPicPr>
              <p:nvPr/>
            </p:nvPicPr>
            <p:blipFill>
              <a:blip r:embed="rId5"/>
              <a:stretch>
                <a:fillRect/>
              </a:stretch>
            </p:blipFill>
            <p:spPr>
              <a:xfrm>
                <a:off x="707185" y="3086640"/>
                <a:ext cx="569704" cy="555328"/>
              </a:xfrm>
              <a:prstGeom prst="rect">
                <a:avLst/>
              </a:prstGeom>
            </p:spPr>
          </p:pic>
          <p:pic>
            <p:nvPicPr>
              <p:cNvPr id="70" name="Picture 17">
                <a:extLst>
                  <a:ext uri="{FF2B5EF4-FFF2-40B4-BE49-F238E27FC236}">
                    <a16:creationId xmlns:a16="http://schemas.microsoft.com/office/drawing/2014/main" id="{0EB395F3-BC17-7C4E-9EF7-30D6EF50F753}"/>
                  </a:ext>
                </a:extLst>
              </p:cNvPr>
              <p:cNvPicPr>
                <a:picLocks noChangeAspect="1"/>
              </p:cNvPicPr>
              <p:nvPr/>
            </p:nvPicPr>
            <p:blipFill>
              <a:blip r:embed="rId5"/>
              <a:stretch>
                <a:fillRect/>
              </a:stretch>
            </p:blipFill>
            <p:spPr>
              <a:xfrm>
                <a:off x="1760594" y="964197"/>
                <a:ext cx="569704" cy="555328"/>
              </a:xfrm>
              <a:prstGeom prst="rect">
                <a:avLst/>
              </a:prstGeom>
            </p:spPr>
          </p:pic>
          <p:pic>
            <p:nvPicPr>
              <p:cNvPr id="71" name="Picture 70">
                <a:extLst>
                  <a:ext uri="{FF2B5EF4-FFF2-40B4-BE49-F238E27FC236}">
                    <a16:creationId xmlns:a16="http://schemas.microsoft.com/office/drawing/2014/main" id="{7BE2F377-4A95-9593-F986-968D36BD0966}"/>
                  </a:ext>
                </a:extLst>
              </p:cNvPr>
              <p:cNvPicPr>
                <a:picLocks noChangeAspect="1"/>
              </p:cNvPicPr>
              <p:nvPr/>
            </p:nvPicPr>
            <p:blipFill>
              <a:blip r:embed="rId5"/>
              <a:stretch>
                <a:fillRect/>
              </a:stretch>
            </p:blipFill>
            <p:spPr>
              <a:xfrm>
                <a:off x="1056906" y="-3637740"/>
                <a:ext cx="569704" cy="555329"/>
              </a:xfrm>
              <a:prstGeom prst="rect">
                <a:avLst/>
              </a:prstGeom>
            </p:spPr>
          </p:pic>
          <p:pic>
            <p:nvPicPr>
              <p:cNvPr id="72" name="Picture 12">
                <a:extLst>
                  <a:ext uri="{FF2B5EF4-FFF2-40B4-BE49-F238E27FC236}">
                    <a16:creationId xmlns:a16="http://schemas.microsoft.com/office/drawing/2014/main" id="{62203519-1589-D204-E14A-FDA63F708D03}"/>
                  </a:ext>
                </a:extLst>
              </p:cNvPr>
              <p:cNvPicPr>
                <a:picLocks noChangeAspect="1"/>
              </p:cNvPicPr>
              <p:nvPr/>
            </p:nvPicPr>
            <p:blipFill>
              <a:blip r:embed="rId4"/>
              <a:stretch>
                <a:fillRect/>
              </a:stretch>
            </p:blipFill>
            <p:spPr>
              <a:xfrm>
                <a:off x="2738966" y="3101341"/>
                <a:ext cx="526409" cy="540623"/>
              </a:xfrm>
              <a:prstGeom prst="rect">
                <a:avLst/>
              </a:prstGeom>
            </p:spPr>
          </p:pic>
        </p:grpSp>
      </p:grpSp>
      <p:grpSp>
        <p:nvGrpSpPr>
          <p:cNvPr id="95" name="Group 94">
            <a:extLst>
              <a:ext uri="{FF2B5EF4-FFF2-40B4-BE49-F238E27FC236}">
                <a16:creationId xmlns:a16="http://schemas.microsoft.com/office/drawing/2014/main" id="{7EB8CEAF-658E-ABDE-76AC-FC4ECB293786}"/>
              </a:ext>
            </a:extLst>
          </p:cNvPr>
          <p:cNvGrpSpPr/>
          <p:nvPr/>
        </p:nvGrpSpPr>
        <p:grpSpPr>
          <a:xfrm>
            <a:off x="7424604" y="-1048449"/>
            <a:ext cx="4226347" cy="6567859"/>
            <a:chOff x="7424604" y="-1048449"/>
            <a:chExt cx="4226347" cy="6567859"/>
          </a:xfrm>
        </p:grpSpPr>
        <p:pic>
          <p:nvPicPr>
            <p:cNvPr id="90" name="Picture 56">
              <a:extLst>
                <a:ext uri="{FF2B5EF4-FFF2-40B4-BE49-F238E27FC236}">
                  <a16:creationId xmlns:a16="http://schemas.microsoft.com/office/drawing/2014/main" id="{4226E8EC-DAE7-97F5-4140-B33EEF39AC16}"/>
                </a:ext>
              </a:extLst>
            </p:cNvPr>
            <p:cNvPicPr>
              <a:picLocks noChangeAspect="1"/>
            </p:cNvPicPr>
            <p:nvPr/>
          </p:nvPicPr>
          <p:blipFill>
            <a:blip r:embed="rId6"/>
            <a:stretch>
              <a:fillRect/>
            </a:stretch>
          </p:blipFill>
          <p:spPr>
            <a:xfrm>
              <a:off x="7424604" y="4930734"/>
              <a:ext cx="595464" cy="588676"/>
            </a:xfrm>
            <a:prstGeom prst="rect">
              <a:avLst/>
            </a:prstGeom>
          </p:spPr>
        </p:pic>
        <p:pic>
          <p:nvPicPr>
            <p:cNvPr id="91" name="Picture 58">
              <a:extLst>
                <a:ext uri="{FF2B5EF4-FFF2-40B4-BE49-F238E27FC236}">
                  <a16:creationId xmlns:a16="http://schemas.microsoft.com/office/drawing/2014/main" id="{55F179B7-97BE-14D9-4916-B04BEBD06C3C}"/>
                </a:ext>
              </a:extLst>
            </p:cNvPr>
            <p:cNvPicPr>
              <a:picLocks noChangeAspect="1"/>
            </p:cNvPicPr>
            <p:nvPr/>
          </p:nvPicPr>
          <p:blipFill>
            <a:blip r:embed="rId7"/>
            <a:stretch>
              <a:fillRect/>
            </a:stretch>
          </p:blipFill>
          <p:spPr>
            <a:xfrm>
              <a:off x="9098171" y="-1048449"/>
              <a:ext cx="571501" cy="592667"/>
            </a:xfrm>
            <a:prstGeom prst="rect">
              <a:avLst/>
            </a:prstGeom>
          </p:spPr>
        </p:pic>
        <p:pic>
          <p:nvPicPr>
            <p:cNvPr id="92" name="Picture 56">
              <a:extLst>
                <a:ext uri="{FF2B5EF4-FFF2-40B4-BE49-F238E27FC236}">
                  <a16:creationId xmlns:a16="http://schemas.microsoft.com/office/drawing/2014/main" id="{4EB7F329-2380-9610-6A71-CC86497A9E63}"/>
                </a:ext>
              </a:extLst>
            </p:cNvPr>
            <p:cNvPicPr>
              <a:picLocks noChangeAspect="1"/>
            </p:cNvPicPr>
            <p:nvPr/>
          </p:nvPicPr>
          <p:blipFill>
            <a:blip r:embed="rId6"/>
            <a:stretch>
              <a:fillRect/>
            </a:stretch>
          </p:blipFill>
          <p:spPr>
            <a:xfrm>
              <a:off x="7964353" y="4930733"/>
              <a:ext cx="595464" cy="588676"/>
            </a:xfrm>
            <a:prstGeom prst="rect">
              <a:avLst/>
            </a:prstGeom>
          </p:spPr>
        </p:pic>
        <p:pic>
          <p:nvPicPr>
            <p:cNvPr id="93" name="Picture 56">
              <a:extLst>
                <a:ext uri="{FF2B5EF4-FFF2-40B4-BE49-F238E27FC236}">
                  <a16:creationId xmlns:a16="http://schemas.microsoft.com/office/drawing/2014/main" id="{510AB227-B05D-55FE-0CD0-5123E8DFA588}"/>
                </a:ext>
              </a:extLst>
            </p:cNvPr>
            <p:cNvPicPr>
              <a:picLocks noChangeAspect="1"/>
            </p:cNvPicPr>
            <p:nvPr/>
          </p:nvPicPr>
          <p:blipFill>
            <a:blip r:embed="rId6"/>
            <a:stretch>
              <a:fillRect/>
            </a:stretch>
          </p:blipFill>
          <p:spPr>
            <a:xfrm>
              <a:off x="8514686" y="4930732"/>
              <a:ext cx="595464" cy="588676"/>
            </a:xfrm>
            <a:prstGeom prst="rect">
              <a:avLst/>
            </a:prstGeom>
          </p:spPr>
        </p:pic>
        <p:pic>
          <p:nvPicPr>
            <p:cNvPr id="94" name="Picture 58">
              <a:extLst>
                <a:ext uri="{FF2B5EF4-FFF2-40B4-BE49-F238E27FC236}">
                  <a16:creationId xmlns:a16="http://schemas.microsoft.com/office/drawing/2014/main" id="{815E87CD-89A7-FF87-DE7B-AAE7757FC6E1}"/>
                </a:ext>
              </a:extLst>
            </p:cNvPr>
            <p:cNvPicPr>
              <a:picLocks noChangeAspect="1"/>
            </p:cNvPicPr>
            <p:nvPr/>
          </p:nvPicPr>
          <p:blipFill>
            <a:blip r:embed="rId7"/>
            <a:stretch>
              <a:fillRect/>
            </a:stretch>
          </p:blipFill>
          <p:spPr>
            <a:xfrm>
              <a:off x="11079450" y="-861545"/>
              <a:ext cx="571501" cy="592667"/>
            </a:xfrm>
            <a:prstGeom prst="rect">
              <a:avLst/>
            </a:prstGeom>
          </p:spPr>
        </p:pic>
      </p:grpSp>
      <p:sp>
        <p:nvSpPr>
          <p:cNvPr id="12" name="Rectangle: Rounded Corners 11">
            <a:extLst>
              <a:ext uri="{FF2B5EF4-FFF2-40B4-BE49-F238E27FC236}">
                <a16:creationId xmlns:a16="http://schemas.microsoft.com/office/drawing/2014/main" id="{10CA0673-53BD-5F28-8E26-C74DDEC917D2}"/>
              </a:ext>
            </a:extLst>
          </p:cNvPr>
          <p:cNvSpPr/>
          <p:nvPr/>
        </p:nvSpPr>
        <p:spPr>
          <a:xfrm>
            <a:off x="577968" y="4653951"/>
            <a:ext cx="4308609" cy="582676"/>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A1EAC58-DDBD-14FA-E436-D04442D092CA}"/>
              </a:ext>
            </a:extLst>
          </p:cNvPr>
          <p:cNvSpPr txBox="1"/>
          <p:nvPr/>
        </p:nvSpPr>
        <p:spPr>
          <a:xfrm>
            <a:off x="637835" y="4775360"/>
            <a:ext cx="45452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400" b="1" err="1">
                <a:solidFill>
                  <a:srgbClr val="FF9021"/>
                </a:solidFill>
                <a:latin typeface="Meiryo"/>
                <a:ea typeface="Meiryo"/>
                <a:cs typeface="+mn-lt"/>
              </a:rPr>
              <a:t>特に自分が成長できたところ</a:t>
            </a:r>
          </a:p>
        </p:txBody>
      </p:sp>
      <p:pic>
        <p:nvPicPr>
          <p:cNvPr id="5" name="Picture 12">
            <a:extLst>
              <a:ext uri="{FF2B5EF4-FFF2-40B4-BE49-F238E27FC236}">
                <a16:creationId xmlns:a16="http://schemas.microsoft.com/office/drawing/2014/main" id="{A5A39579-3351-FD57-0F81-E6F5EFF174BF}"/>
              </a:ext>
            </a:extLst>
          </p:cNvPr>
          <p:cNvPicPr>
            <a:picLocks noChangeAspect="1"/>
          </p:cNvPicPr>
          <p:nvPr/>
        </p:nvPicPr>
        <p:blipFill>
          <a:blip r:embed="rId4"/>
          <a:stretch>
            <a:fillRect/>
          </a:stretch>
        </p:blipFill>
        <p:spPr>
          <a:xfrm>
            <a:off x="8242655" y="1619393"/>
            <a:ext cx="426425" cy="391850"/>
          </a:xfrm>
          <a:prstGeom prst="rect">
            <a:avLst/>
          </a:prstGeom>
        </p:spPr>
      </p:pic>
      <p:pic>
        <p:nvPicPr>
          <p:cNvPr id="13" name="Picture 12">
            <a:extLst>
              <a:ext uri="{FF2B5EF4-FFF2-40B4-BE49-F238E27FC236}">
                <a16:creationId xmlns:a16="http://schemas.microsoft.com/office/drawing/2014/main" id="{7BC3D1EA-A8F5-784B-38B2-98B7EF34EEC3}"/>
              </a:ext>
            </a:extLst>
          </p:cNvPr>
          <p:cNvPicPr>
            <a:picLocks noChangeAspect="1"/>
          </p:cNvPicPr>
          <p:nvPr/>
        </p:nvPicPr>
        <p:blipFill>
          <a:blip r:embed="rId4"/>
          <a:stretch>
            <a:fillRect/>
          </a:stretch>
        </p:blipFill>
        <p:spPr>
          <a:xfrm>
            <a:off x="10643674" y="-953276"/>
            <a:ext cx="426425" cy="391851"/>
          </a:xfrm>
          <a:prstGeom prst="rect">
            <a:avLst/>
          </a:prstGeom>
        </p:spPr>
      </p:pic>
      <p:pic>
        <p:nvPicPr>
          <p:cNvPr id="16" name="Picture 15">
            <a:extLst>
              <a:ext uri="{FF2B5EF4-FFF2-40B4-BE49-F238E27FC236}">
                <a16:creationId xmlns:a16="http://schemas.microsoft.com/office/drawing/2014/main" id="{790A61C5-62CC-1340-F949-FB60FEF1619D}"/>
              </a:ext>
            </a:extLst>
          </p:cNvPr>
          <p:cNvPicPr>
            <a:picLocks noChangeAspect="1"/>
          </p:cNvPicPr>
          <p:nvPr/>
        </p:nvPicPr>
        <p:blipFill>
          <a:blip r:embed="rId4"/>
          <a:stretch>
            <a:fillRect/>
          </a:stretch>
        </p:blipFill>
        <p:spPr>
          <a:xfrm>
            <a:off x="8242655" y="3935026"/>
            <a:ext cx="426425" cy="391851"/>
          </a:xfrm>
          <a:prstGeom prst="rect">
            <a:avLst/>
          </a:prstGeom>
        </p:spPr>
      </p:pic>
      <p:pic>
        <p:nvPicPr>
          <p:cNvPr id="18" name="Picture 17">
            <a:extLst>
              <a:ext uri="{FF2B5EF4-FFF2-40B4-BE49-F238E27FC236}">
                <a16:creationId xmlns:a16="http://schemas.microsoft.com/office/drawing/2014/main" id="{F22E0B9F-9AB0-9533-DA8B-D4283FC5B88F}"/>
              </a:ext>
            </a:extLst>
          </p:cNvPr>
          <p:cNvPicPr>
            <a:picLocks noChangeAspect="1"/>
          </p:cNvPicPr>
          <p:nvPr/>
        </p:nvPicPr>
        <p:blipFill>
          <a:blip r:embed="rId4"/>
          <a:stretch>
            <a:fillRect/>
          </a:stretch>
        </p:blipFill>
        <p:spPr>
          <a:xfrm>
            <a:off x="7811334" y="3935026"/>
            <a:ext cx="426425" cy="391851"/>
          </a:xfrm>
          <a:prstGeom prst="rect">
            <a:avLst/>
          </a:prstGeom>
        </p:spPr>
      </p:pic>
      <p:pic>
        <p:nvPicPr>
          <p:cNvPr id="20" name="Picture 56">
            <a:extLst>
              <a:ext uri="{FF2B5EF4-FFF2-40B4-BE49-F238E27FC236}">
                <a16:creationId xmlns:a16="http://schemas.microsoft.com/office/drawing/2014/main" id="{3CC8CD8A-6637-B881-47C3-010E5F15FB99}"/>
              </a:ext>
            </a:extLst>
          </p:cNvPr>
          <p:cNvPicPr>
            <a:picLocks noChangeAspect="1"/>
          </p:cNvPicPr>
          <p:nvPr/>
        </p:nvPicPr>
        <p:blipFill>
          <a:blip r:embed="rId6"/>
          <a:stretch>
            <a:fillRect/>
          </a:stretch>
        </p:blipFill>
        <p:spPr>
          <a:xfrm>
            <a:off x="9084029" y="4939358"/>
            <a:ext cx="595464" cy="588676"/>
          </a:xfrm>
          <a:prstGeom prst="rect">
            <a:avLst/>
          </a:prstGeom>
        </p:spPr>
      </p:pic>
      <p:pic>
        <p:nvPicPr>
          <p:cNvPr id="22" name="Picture 56">
            <a:extLst>
              <a:ext uri="{FF2B5EF4-FFF2-40B4-BE49-F238E27FC236}">
                <a16:creationId xmlns:a16="http://schemas.microsoft.com/office/drawing/2014/main" id="{0E6FCBC1-69A9-19B8-7C1E-26E894047C59}"/>
              </a:ext>
            </a:extLst>
          </p:cNvPr>
          <p:cNvPicPr>
            <a:picLocks noChangeAspect="1"/>
          </p:cNvPicPr>
          <p:nvPr/>
        </p:nvPicPr>
        <p:blipFill>
          <a:blip r:embed="rId6"/>
          <a:stretch>
            <a:fillRect/>
          </a:stretch>
        </p:blipFill>
        <p:spPr>
          <a:xfrm>
            <a:off x="9667750" y="4933608"/>
            <a:ext cx="595464" cy="588676"/>
          </a:xfrm>
          <a:prstGeom prst="rect">
            <a:avLst/>
          </a:prstGeom>
        </p:spPr>
      </p:pic>
    </p:spTree>
    <p:extLst>
      <p:ext uri="{BB962C8B-B14F-4D97-AF65-F5344CB8AC3E}">
        <p14:creationId xmlns:p14="http://schemas.microsoft.com/office/powerpoint/2010/main" val="3647250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F34BE90A-F6F3-6688-CD48-5B1CA61D9EE9}"/>
              </a:ext>
            </a:extLst>
          </p:cNvPr>
          <p:cNvSpPr/>
          <p:nvPr/>
        </p:nvSpPr>
        <p:spPr>
          <a:xfrm>
            <a:off x="247287" y="225723"/>
            <a:ext cx="11573767" cy="6455430"/>
          </a:xfrm>
          <a:prstGeom prst="roundRect">
            <a:avLst/>
          </a:prstGeom>
          <a:solidFill>
            <a:srgbClr val="FFD966">
              <a:alpha val="5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a:extLst>
              <a:ext uri="{FF2B5EF4-FFF2-40B4-BE49-F238E27FC236}">
                <a16:creationId xmlns:a16="http://schemas.microsoft.com/office/drawing/2014/main" id="{103EA225-A4E0-A206-DDA3-14C0A2AC6BBB}"/>
              </a:ext>
            </a:extLst>
          </p:cNvPr>
          <p:cNvSpPr txBox="1">
            <a:spLocks noChangeArrowheads="1"/>
          </p:cNvSpPr>
          <p:nvPr/>
        </p:nvSpPr>
        <p:spPr>
          <a:xfrm>
            <a:off x="4351594" y="427490"/>
            <a:ext cx="3477710" cy="738139"/>
          </a:xfrm>
          <a:prstGeom prst="rect">
            <a:avLst/>
          </a:prstGeom>
        </p:spPr>
        <p:txBody>
          <a:bodyPr lIns="91440" tIns="45720" rIns="91440" bIns="4572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261620" indent="-261620">
              <a:spcBef>
                <a:spcPct val="20000"/>
              </a:spcBef>
              <a:defRPr/>
            </a:pPr>
            <a:r>
              <a:rPr lang="ja-JP" altLang="en-US" sz="4000" b="1">
                <a:solidFill>
                  <a:srgbClr val="FF9021"/>
                </a:solidFill>
                <a:latin typeface="Meiryo"/>
                <a:ea typeface="游ゴシック"/>
                <a:cs typeface="+mn-cs"/>
              </a:rPr>
              <a:t>チームの評価</a:t>
            </a:r>
            <a:endParaRPr lang="en-US" altLang="ja-JP" sz="4000" b="1">
              <a:solidFill>
                <a:srgbClr val="FF9021"/>
              </a:solidFill>
              <a:latin typeface="Meiryo"/>
              <a:ea typeface="游ゴシック"/>
              <a:cs typeface="+mn-cs"/>
            </a:endParaRPr>
          </a:p>
        </p:txBody>
      </p:sp>
      <p:grpSp>
        <p:nvGrpSpPr>
          <p:cNvPr id="3" name="Group 2">
            <a:extLst>
              <a:ext uri="{FF2B5EF4-FFF2-40B4-BE49-F238E27FC236}">
                <a16:creationId xmlns:a16="http://schemas.microsoft.com/office/drawing/2014/main" id="{115DD94F-96D9-4FB6-FBF3-C5480B34EDC8}"/>
              </a:ext>
            </a:extLst>
          </p:cNvPr>
          <p:cNvGrpSpPr/>
          <p:nvPr/>
        </p:nvGrpSpPr>
        <p:grpSpPr>
          <a:xfrm>
            <a:off x="2245117" y="1248891"/>
            <a:ext cx="8609996" cy="1401802"/>
            <a:chOff x="2245117" y="1248891"/>
            <a:chExt cx="8609996" cy="1401802"/>
          </a:xfrm>
        </p:grpSpPr>
        <p:sp>
          <p:nvSpPr>
            <p:cNvPr id="4" name="Rectangle: Rounded Corners 9">
              <a:extLst>
                <a:ext uri="{FF2B5EF4-FFF2-40B4-BE49-F238E27FC236}">
                  <a16:creationId xmlns:a16="http://schemas.microsoft.com/office/drawing/2014/main" id="{C6146DD0-7CCC-FDE9-1E8A-B81FAD0EA355}"/>
                </a:ext>
              </a:extLst>
            </p:cNvPr>
            <p:cNvSpPr/>
            <p:nvPr/>
          </p:nvSpPr>
          <p:spPr>
            <a:xfrm>
              <a:off x="2245117" y="1248891"/>
              <a:ext cx="8609996" cy="1401802"/>
            </a:xfrm>
            <a:prstGeom prst="roundRect">
              <a:avLst/>
            </a:prstGeom>
            <a:solidFill>
              <a:srgbClr val="FFFFFF"/>
            </a:solidFill>
            <a:ln w="571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テキスト ボックス 23">
              <a:extLst>
                <a:ext uri="{FF2B5EF4-FFF2-40B4-BE49-F238E27FC236}">
                  <a16:creationId xmlns:a16="http://schemas.microsoft.com/office/drawing/2014/main" id="{0C4DBA88-2368-5A2D-5C1A-CBEBD4160DC3}"/>
                </a:ext>
              </a:extLst>
            </p:cNvPr>
            <p:cNvSpPr txBox="1"/>
            <p:nvPr/>
          </p:nvSpPr>
          <p:spPr>
            <a:xfrm>
              <a:off x="2414207" y="1308697"/>
              <a:ext cx="8276379" cy="1246495"/>
            </a:xfrm>
            <a:prstGeom prst="rect">
              <a:avLst/>
            </a:prstGeom>
            <a:noFill/>
          </p:spPr>
          <p:txBody>
            <a:bodyPr wrap="square" lIns="91440" tIns="45720" rIns="91440" bIns="45720" rtlCol="0" anchor="t">
              <a:spAutoFit/>
            </a:bodyPr>
            <a:lstStyle/>
            <a:p>
              <a:pPr algn="ctr">
                <a:lnSpc>
                  <a:spcPct val="150000"/>
                </a:lnSpc>
              </a:pPr>
              <a:r>
                <a:rPr lang="ja-JP" sz="2800" b="1">
                  <a:solidFill>
                    <a:schemeClr val="tx1">
                      <a:lumMod val="85000"/>
                      <a:lumOff val="15000"/>
                    </a:schemeClr>
                  </a:solidFill>
                  <a:latin typeface="Meiryo"/>
                  <a:ea typeface="Meiryo"/>
                </a:rPr>
                <a:t>一つ</a:t>
              </a:r>
              <a:r>
                <a:rPr lang="ja-JP" altLang="en-US" sz="2800" b="1">
                  <a:solidFill>
                    <a:schemeClr val="tx1">
                      <a:lumMod val="85000"/>
                      <a:lumOff val="15000"/>
                    </a:schemeClr>
                  </a:solidFill>
                  <a:latin typeface="Meiryo"/>
                  <a:ea typeface="Meiryo"/>
                </a:rPr>
                <a:t>一つ</a:t>
              </a:r>
              <a:r>
                <a:rPr lang="ja-JP" sz="2800" b="1">
                  <a:solidFill>
                    <a:schemeClr val="tx1">
                      <a:lumMod val="85000"/>
                      <a:lumOff val="15000"/>
                    </a:schemeClr>
                  </a:solidFill>
                  <a:latin typeface="Meiryo"/>
                  <a:ea typeface="Meiryo"/>
                </a:rPr>
                <a:t>のことに</a:t>
              </a:r>
              <a:r>
                <a:rPr lang="ja-JP" altLang="en-US" sz="2800" b="1">
                  <a:solidFill>
                    <a:schemeClr val="tx1">
                      <a:lumMod val="85000"/>
                      <a:lumOff val="15000"/>
                    </a:schemeClr>
                  </a:solidFill>
                  <a:latin typeface="Meiryo"/>
                  <a:ea typeface="Meiryo"/>
                </a:rPr>
                <a:t>ついて</a:t>
              </a:r>
              <a:r>
                <a:rPr lang="ja-JP" sz="2800" b="1">
                  <a:solidFill>
                    <a:schemeClr val="tx1">
                      <a:lumMod val="85000"/>
                      <a:lumOff val="15000"/>
                    </a:schemeClr>
                  </a:solidFill>
                  <a:latin typeface="Meiryo"/>
                  <a:ea typeface="Meiryo"/>
                </a:rPr>
                <a:t>話</a:t>
              </a:r>
              <a:r>
                <a:rPr lang="ja-JP" altLang="en-US" sz="2800" b="1">
                  <a:solidFill>
                    <a:schemeClr val="tx1">
                      <a:lumMod val="85000"/>
                      <a:lumOff val="15000"/>
                    </a:schemeClr>
                  </a:solidFill>
                  <a:latin typeface="Meiryo"/>
                  <a:ea typeface="Meiryo"/>
                </a:rPr>
                <a:t>し</a:t>
              </a:r>
              <a:r>
                <a:rPr lang="ja-JP" sz="2800" b="1">
                  <a:solidFill>
                    <a:schemeClr val="tx1">
                      <a:lumMod val="85000"/>
                      <a:lumOff val="15000"/>
                    </a:schemeClr>
                  </a:solidFill>
                  <a:latin typeface="Meiryo"/>
                  <a:ea typeface="Meiryo"/>
                </a:rPr>
                <a:t>合う時間</a:t>
              </a:r>
              <a:r>
                <a:rPr lang="ja-JP" altLang="en-US" sz="2800" b="1">
                  <a:solidFill>
                    <a:schemeClr val="tx1">
                      <a:lumMod val="85000"/>
                      <a:lumOff val="15000"/>
                    </a:schemeClr>
                  </a:solidFill>
                  <a:latin typeface="Meiryo"/>
                  <a:ea typeface="Meiryo"/>
                </a:rPr>
                <a:t>の</a:t>
              </a:r>
              <a:r>
                <a:rPr lang="ja-JP" sz="2800" b="1">
                  <a:solidFill>
                    <a:schemeClr val="tx1">
                      <a:lumMod val="85000"/>
                      <a:lumOff val="15000"/>
                    </a:schemeClr>
                  </a:solidFill>
                  <a:latin typeface="Meiryo"/>
                  <a:ea typeface="Meiryo"/>
                </a:rPr>
                <a:t>かけす</a:t>
              </a:r>
              <a:r>
                <a:rPr lang="ja-JP" altLang="en-US" sz="2800" b="1">
                  <a:solidFill>
                    <a:schemeClr val="tx1">
                      <a:lumMod val="85000"/>
                      <a:lumOff val="15000"/>
                    </a:schemeClr>
                  </a:solidFill>
                  <a:latin typeface="Meiryo"/>
                  <a:ea typeface="Meiryo"/>
                </a:rPr>
                <a:t>ぎ</a:t>
              </a:r>
              <a:endParaRPr lang="ja-JP" altLang="en-US" sz="2800" b="1">
                <a:solidFill>
                  <a:schemeClr val="tx1">
                    <a:lumMod val="85000"/>
                    <a:lumOff val="15000"/>
                  </a:schemeClr>
                </a:solidFill>
                <a:latin typeface="Meiryo"/>
                <a:ea typeface="Meiryo"/>
                <a:cs typeface="+mn-lt"/>
              </a:endParaRPr>
            </a:p>
            <a:p>
              <a:pPr algn="ctr">
                <a:lnSpc>
                  <a:spcPct val="150000"/>
                </a:lnSpc>
              </a:pPr>
              <a:r>
                <a:rPr lang="ja-JP" altLang="en-US" sz="2400">
                  <a:solidFill>
                    <a:schemeClr val="tx1">
                      <a:lumMod val="85000"/>
                      <a:lumOff val="15000"/>
                    </a:schemeClr>
                  </a:solidFill>
                  <a:latin typeface="Meiryo"/>
                  <a:ea typeface="Meiryo"/>
                  <a:cs typeface="+mn-lt"/>
                </a:rPr>
                <a:t>原因①全員での</a:t>
              </a:r>
              <a:r>
                <a:rPr lang="ja-JP" sz="2400">
                  <a:ea typeface="+mn-lt"/>
                  <a:cs typeface="+mn-lt"/>
                </a:rPr>
                <a:t>認識合わせ</a:t>
              </a:r>
              <a:r>
                <a:rPr lang="ja-JP" altLang="en-US" sz="2400">
                  <a:ea typeface="+mn-lt"/>
                  <a:cs typeface="+mn-lt"/>
                </a:rPr>
                <a:t>　原因②</a:t>
              </a:r>
              <a:r>
                <a:rPr lang="ja-JP" sz="2400">
                  <a:ea typeface="+mn-lt"/>
                  <a:cs typeface="+mn-lt"/>
                </a:rPr>
                <a:t>メンバー全員が未経験</a:t>
              </a:r>
            </a:p>
          </p:txBody>
        </p:sp>
      </p:grpSp>
      <p:grpSp>
        <p:nvGrpSpPr>
          <p:cNvPr id="26" name="グループ化 25">
            <a:extLst>
              <a:ext uri="{FF2B5EF4-FFF2-40B4-BE49-F238E27FC236}">
                <a16:creationId xmlns:a16="http://schemas.microsoft.com/office/drawing/2014/main" id="{7C48E1F7-C232-07EB-6664-60DD8654067C}"/>
              </a:ext>
            </a:extLst>
          </p:cNvPr>
          <p:cNvGrpSpPr/>
          <p:nvPr/>
        </p:nvGrpSpPr>
        <p:grpSpPr>
          <a:xfrm>
            <a:off x="2244078" y="3098294"/>
            <a:ext cx="8609996" cy="1401802"/>
            <a:chOff x="2022462" y="1038130"/>
            <a:chExt cx="8609996" cy="1401802"/>
          </a:xfrm>
        </p:grpSpPr>
        <p:sp>
          <p:nvSpPr>
            <p:cNvPr id="27" name="Rectangle: Rounded Corners 9">
              <a:extLst>
                <a:ext uri="{FF2B5EF4-FFF2-40B4-BE49-F238E27FC236}">
                  <a16:creationId xmlns:a16="http://schemas.microsoft.com/office/drawing/2014/main" id="{C80B16BD-48C4-EC23-6CC4-5731F66FCDF4}"/>
                </a:ext>
              </a:extLst>
            </p:cNvPr>
            <p:cNvSpPr/>
            <p:nvPr/>
          </p:nvSpPr>
          <p:spPr>
            <a:xfrm>
              <a:off x="2022462" y="1038130"/>
              <a:ext cx="8609996" cy="1401802"/>
            </a:xfrm>
            <a:prstGeom prst="roundRect">
              <a:avLst/>
            </a:prstGeom>
            <a:solidFill>
              <a:srgbClr val="FFFFFF"/>
            </a:solidFill>
            <a:ln w="57150">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テキスト ボックス 32">
              <a:extLst>
                <a:ext uri="{FF2B5EF4-FFF2-40B4-BE49-F238E27FC236}">
                  <a16:creationId xmlns:a16="http://schemas.microsoft.com/office/drawing/2014/main" id="{B14A62C3-2E0E-AEB3-7AB3-EDA8649C69EA}"/>
                </a:ext>
              </a:extLst>
            </p:cNvPr>
            <p:cNvSpPr txBox="1"/>
            <p:nvPr/>
          </p:nvSpPr>
          <p:spPr>
            <a:xfrm>
              <a:off x="2275534" y="1040428"/>
              <a:ext cx="8276379" cy="1238801"/>
            </a:xfrm>
            <a:prstGeom prst="rect">
              <a:avLst/>
            </a:prstGeom>
            <a:noFill/>
          </p:spPr>
          <p:txBody>
            <a:bodyPr wrap="square" lIns="91440" tIns="45720" rIns="91440" bIns="45720" rtlCol="0" anchor="t">
              <a:spAutoFit/>
            </a:bodyPr>
            <a:lstStyle/>
            <a:p>
              <a:pPr algn="ctr">
                <a:lnSpc>
                  <a:spcPct val="150000"/>
                </a:lnSpc>
              </a:pPr>
              <a:r>
                <a:rPr lang="ja-JP" sz="2400">
                  <a:latin typeface="游ゴシック"/>
                  <a:ea typeface="游ゴシック"/>
                </a:rPr>
                <a:t>メンバー全員が未経験</a:t>
              </a:r>
              <a:r>
                <a:rPr lang="ja-JP" altLang="en-US" sz="2400">
                  <a:solidFill>
                    <a:schemeClr val="tx1">
                      <a:lumMod val="85000"/>
                      <a:lumOff val="15000"/>
                    </a:schemeClr>
                  </a:solidFill>
                  <a:latin typeface="Meiryo"/>
                  <a:ea typeface="Meiryo"/>
                </a:rPr>
                <a:t>　⇒</a:t>
              </a:r>
              <a:endParaRPr lang="en-US" altLang="ja-JP">
                <a:solidFill>
                  <a:schemeClr val="tx1">
                    <a:lumMod val="85000"/>
                    <a:lumOff val="15000"/>
                  </a:schemeClr>
                </a:solidFill>
                <a:ea typeface="游ゴシック"/>
              </a:endParaRPr>
            </a:p>
            <a:p>
              <a:pPr algn="ctr">
                <a:lnSpc>
                  <a:spcPct val="150000"/>
                </a:lnSpc>
              </a:pPr>
              <a:r>
                <a:rPr lang="ja-JP" altLang="en-US" sz="2800" b="1">
                  <a:solidFill>
                    <a:schemeClr val="tx1">
                      <a:lumMod val="85000"/>
                      <a:lumOff val="15000"/>
                    </a:schemeClr>
                  </a:solidFill>
                  <a:latin typeface="Meiryo"/>
                  <a:ea typeface="Meiryo"/>
                </a:rPr>
                <a:t>お互いが何でつまずいているのかを理解しやすい</a:t>
              </a:r>
              <a:endParaRPr lang="ja-JP" sz="2800" b="1">
                <a:solidFill>
                  <a:schemeClr val="tx1">
                    <a:lumMod val="85000"/>
                    <a:lumOff val="15000"/>
                  </a:schemeClr>
                </a:solidFill>
                <a:ea typeface="游ゴシック"/>
              </a:endParaRPr>
            </a:p>
          </p:txBody>
        </p:sp>
      </p:grpSp>
      <p:grpSp>
        <p:nvGrpSpPr>
          <p:cNvPr id="37" name="グループ化 36">
            <a:extLst>
              <a:ext uri="{FF2B5EF4-FFF2-40B4-BE49-F238E27FC236}">
                <a16:creationId xmlns:a16="http://schemas.microsoft.com/office/drawing/2014/main" id="{9744496E-27FC-D5DC-FDC1-5039CC9C34B8}"/>
              </a:ext>
            </a:extLst>
          </p:cNvPr>
          <p:cNvGrpSpPr/>
          <p:nvPr/>
        </p:nvGrpSpPr>
        <p:grpSpPr>
          <a:xfrm>
            <a:off x="2244077" y="4998636"/>
            <a:ext cx="8609996" cy="1401802"/>
            <a:chOff x="2022462" y="1038130"/>
            <a:chExt cx="8609996" cy="1401802"/>
          </a:xfrm>
        </p:grpSpPr>
        <p:sp>
          <p:nvSpPr>
            <p:cNvPr id="38" name="Rectangle: Rounded Corners 9">
              <a:extLst>
                <a:ext uri="{FF2B5EF4-FFF2-40B4-BE49-F238E27FC236}">
                  <a16:creationId xmlns:a16="http://schemas.microsoft.com/office/drawing/2014/main" id="{7D7D9D15-9CC7-4F46-66A6-027F988BDEEC}"/>
                </a:ext>
              </a:extLst>
            </p:cNvPr>
            <p:cNvSpPr/>
            <p:nvPr/>
          </p:nvSpPr>
          <p:spPr>
            <a:xfrm>
              <a:off x="2022462" y="1038130"/>
              <a:ext cx="8609996" cy="1401802"/>
            </a:xfrm>
            <a:prstGeom prst="roundRect">
              <a:avLst/>
            </a:prstGeom>
            <a:solidFill>
              <a:srgbClr val="FFFFFF"/>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テキスト ボックス 39">
              <a:extLst>
                <a:ext uri="{FF2B5EF4-FFF2-40B4-BE49-F238E27FC236}">
                  <a16:creationId xmlns:a16="http://schemas.microsoft.com/office/drawing/2014/main" id="{80F1D152-70E1-A92D-C202-6D245E3E0FFF}"/>
                </a:ext>
              </a:extLst>
            </p:cNvPr>
            <p:cNvSpPr txBox="1"/>
            <p:nvPr/>
          </p:nvSpPr>
          <p:spPr>
            <a:xfrm>
              <a:off x="2189270" y="1342351"/>
              <a:ext cx="8276379" cy="954107"/>
            </a:xfrm>
            <a:prstGeom prst="rect">
              <a:avLst/>
            </a:prstGeom>
            <a:noFill/>
          </p:spPr>
          <p:txBody>
            <a:bodyPr wrap="square" lIns="91440" tIns="45720" rIns="91440" bIns="45720" rtlCol="0" anchor="t">
              <a:spAutoFit/>
            </a:bodyPr>
            <a:lstStyle/>
            <a:p>
              <a:pPr algn="ctr"/>
              <a:r>
                <a:rPr lang="ja-JP" altLang="en-US" sz="2800" b="1">
                  <a:latin typeface="Meiryo"/>
                  <a:ea typeface="Meiryo"/>
                </a:rPr>
                <a:t>お互いの考えを尊重したうえで</a:t>
              </a:r>
              <a:endParaRPr lang="en-US" altLang="ja-JP"/>
            </a:p>
            <a:p>
              <a:pPr algn="ctr"/>
              <a:r>
                <a:rPr lang="ja-JP" altLang="en-US" sz="2800" b="1">
                  <a:latin typeface="Meiryo"/>
                  <a:ea typeface="Meiryo"/>
                </a:rPr>
                <a:t>話し合うことができた</a:t>
              </a:r>
              <a:endParaRPr lang="ja-JP"/>
            </a:p>
          </p:txBody>
        </p:sp>
      </p:grpSp>
      <p:grpSp>
        <p:nvGrpSpPr>
          <p:cNvPr id="16" name="Group 15">
            <a:extLst>
              <a:ext uri="{FF2B5EF4-FFF2-40B4-BE49-F238E27FC236}">
                <a16:creationId xmlns:a16="http://schemas.microsoft.com/office/drawing/2014/main" id="{7AAFB3D7-E0F4-8094-DC41-679D0E273318}"/>
              </a:ext>
            </a:extLst>
          </p:cNvPr>
          <p:cNvGrpSpPr/>
          <p:nvPr/>
        </p:nvGrpSpPr>
        <p:grpSpPr>
          <a:xfrm>
            <a:off x="1096856" y="1225740"/>
            <a:ext cx="1069651" cy="1408375"/>
            <a:chOff x="780555" y="-1707241"/>
            <a:chExt cx="1069651" cy="1408375"/>
          </a:xfrm>
        </p:grpSpPr>
        <p:sp>
          <p:nvSpPr>
            <p:cNvPr id="15" name="Rectangle: Rounded Corners 9">
              <a:extLst>
                <a:ext uri="{FF2B5EF4-FFF2-40B4-BE49-F238E27FC236}">
                  <a16:creationId xmlns:a16="http://schemas.microsoft.com/office/drawing/2014/main" id="{2DAC7BD3-ADA8-065F-11C0-3F474C70A3B0}"/>
                </a:ext>
              </a:extLst>
            </p:cNvPr>
            <p:cNvSpPr/>
            <p:nvPr/>
          </p:nvSpPr>
          <p:spPr>
            <a:xfrm>
              <a:off x="780555" y="-1707241"/>
              <a:ext cx="971002" cy="1406861"/>
            </a:xfrm>
            <a:prstGeom prst="roundRect">
              <a:avLst/>
            </a:prstGeom>
            <a:solidFill>
              <a:srgbClr val="FBE5D6"/>
            </a:solidFill>
            <a:ln w="571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latin typeface="ＭＳ Ｐゴシック" panose="020B0600070205080204" pitchFamily="50" charset="-128"/>
                <a:ea typeface="ＭＳ Ｐゴシック" panose="020B0600070205080204" pitchFamily="50" charset="-128"/>
              </a:endParaRPr>
            </a:p>
          </p:txBody>
        </p:sp>
        <p:sp>
          <p:nvSpPr>
            <p:cNvPr id="11" name="テキスト ボックス 4">
              <a:extLst>
                <a:ext uri="{FF2B5EF4-FFF2-40B4-BE49-F238E27FC236}">
                  <a16:creationId xmlns:a16="http://schemas.microsoft.com/office/drawing/2014/main" id="{204EB5E0-9A03-CAF4-6AD1-BFB6B725B3F1}"/>
                </a:ext>
              </a:extLst>
            </p:cNvPr>
            <p:cNvSpPr txBox="1"/>
            <p:nvPr/>
          </p:nvSpPr>
          <p:spPr>
            <a:xfrm>
              <a:off x="878610" y="-1622305"/>
              <a:ext cx="971596" cy="1323439"/>
            </a:xfrm>
            <a:prstGeom prst="rect">
              <a:avLst/>
            </a:prstGeom>
            <a:noFill/>
          </p:spPr>
          <p:txBody>
            <a:bodyPr wrap="square" lIns="91440" tIns="45720" rIns="91440" bIns="45720" rtlCol="0" anchor="t">
              <a:spAutoFit/>
            </a:bodyPr>
            <a:lstStyle/>
            <a:p>
              <a:r>
                <a:rPr lang="ja-JP" altLang="en-US" sz="4000" b="1">
                  <a:solidFill>
                    <a:schemeClr val="tx1">
                      <a:lumMod val="85000"/>
                      <a:lumOff val="15000"/>
                    </a:schemeClr>
                  </a:solidFill>
                  <a:latin typeface="Meiryo"/>
                  <a:ea typeface="Meiryo"/>
                </a:rPr>
                <a:t>課題</a:t>
              </a:r>
              <a:endParaRPr lang="en-US" altLang="ja-JP"/>
            </a:p>
          </p:txBody>
        </p:sp>
      </p:grpSp>
      <p:sp>
        <p:nvSpPr>
          <p:cNvPr id="19" name="Rectangle: Rounded Corners 9">
            <a:extLst>
              <a:ext uri="{FF2B5EF4-FFF2-40B4-BE49-F238E27FC236}">
                <a16:creationId xmlns:a16="http://schemas.microsoft.com/office/drawing/2014/main" id="{6064BD76-0755-47D9-E19A-001E5DB3DFF0}"/>
              </a:ext>
            </a:extLst>
          </p:cNvPr>
          <p:cNvSpPr/>
          <p:nvPr/>
        </p:nvSpPr>
        <p:spPr>
          <a:xfrm>
            <a:off x="1095819" y="4989862"/>
            <a:ext cx="956624" cy="1421240"/>
          </a:xfrm>
          <a:prstGeom prst="roundRect">
            <a:avLst/>
          </a:prstGeom>
          <a:solidFill>
            <a:srgbClr val="FFF2CC"/>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4000" b="1">
                <a:solidFill>
                  <a:schemeClr val="tx1">
                    <a:lumMod val="85000"/>
                    <a:lumOff val="15000"/>
                  </a:schemeClr>
                </a:solidFill>
                <a:latin typeface="Meiryo"/>
                <a:ea typeface="Meiryo"/>
              </a:rPr>
              <a:t>成長</a:t>
            </a:r>
          </a:p>
        </p:txBody>
      </p:sp>
      <p:sp>
        <p:nvSpPr>
          <p:cNvPr id="28" name="Rectangle: Rounded Corners 9">
            <a:extLst>
              <a:ext uri="{FF2B5EF4-FFF2-40B4-BE49-F238E27FC236}">
                <a16:creationId xmlns:a16="http://schemas.microsoft.com/office/drawing/2014/main" id="{DA1B7646-635F-1D29-2AAA-630617DF2129}"/>
              </a:ext>
            </a:extLst>
          </p:cNvPr>
          <p:cNvSpPr/>
          <p:nvPr/>
        </p:nvSpPr>
        <p:spPr>
          <a:xfrm>
            <a:off x="1095819" y="3103897"/>
            <a:ext cx="956624" cy="1406862"/>
          </a:xfrm>
          <a:prstGeom prst="roundRect">
            <a:avLst/>
          </a:prstGeom>
          <a:solidFill>
            <a:srgbClr val="E2F0D9"/>
          </a:solidFill>
          <a:ln w="57150">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4000" b="1">
                <a:solidFill>
                  <a:schemeClr val="tx1">
                    <a:lumMod val="85000"/>
                    <a:lumOff val="15000"/>
                  </a:schemeClr>
                </a:solidFill>
                <a:latin typeface="Meiryo"/>
                <a:ea typeface="Meiryo"/>
              </a:rPr>
              <a:t>強み</a:t>
            </a:r>
            <a:endParaRPr lang="en-US" altLang="ja-JP" sz="4000" b="1">
              <a:solidFill>
                <a:schemeClr val="tx1">
                  <a:lumMod val="85000"/>
                  <a:lumOff val="15000"/>
                </a:schemeClr>
              </a:solidFill>
              <a:latin typeface="Meiryo"/>
              <a:ea typeface="Meiryo"/>
            </a:endParaRPr>
          </a:p>
        </p:txBody>
      </p:sp>
      <p:pic>
        <p:nvPicPr>
          <p:cNvPr id="18" name="Picture 4">
            <a:extLst>
              <a:ext uri="{FF2B5EF4-FFF2-40B4-BE49-F238E27FC236}">
                <a16:creationId xmlns:a16="http://schemas.microsoft.com/office/drawing/2014/main" id="{EE19B88F-20FA-F7F8-4BA2-973D7BECC131}"/>
              </a:ext>
            </a:extLst>
          </p:cNvPr>
          <p:cNvPicPr>
            <a:picLocks noChangeAspect="1"/>
          </p:cNvPicPr>
          <p:nvPr/>
        </p:nvPicPr>
        <p:blipFill>
          <a:blip r:embed="rId3"/>
          <a:stretch>
            <a:fillRect/>
          </a:stretch>
        </p:blipFill>
        <p:spPr>
          <a:xfrm>
            <a:off x="9721431" y="5687455"/>
            <a:ext cx="1677479" cy="698560"/>
          </a:xfrm>
          <a:prstGeom prst="rect">
            <a:avLst/>
          </a:prstGeom>
        </p:spPr>
      </p:pic>
    </p:spTree>
    <p:extLst>
      <p:ext uri="{BB962C8B-B14F-4D97-AF65-F5344CB8AC3E}">
        <p14:creationId xmlns:p14="http://schemas.microsoft.com/office/powerpoint/2010/main" val="211619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C6CC894-C017-8E5E-69E7-01401DD8A9C5}"/>
              </a:ext>
            </a:extLst>
          </p:cNvPr>
          <p:cNvSpPr/>
          <p:nvPr/>
        </p:nvSpPr>
        <p:spPr>
          <a:xfrm>
            <a:off x="764873" y="4817159"/>
            <a:ext cx="10481088" cy="718864"/>
          </a:xfrm>
          <a:prstGeom prst="roundRect">
            <a:avLst/>
          </a:prstGeom>
          <a:solidFill>
            <a:srgbClr val="FFD966">
              <a:alpha val="5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A808A359-8DCD-F257-04EC-AB0427D416A3}"/>
              </a:ext>
            </a:extLst>
          </p:cNvPr>
          <p:cNvSpPr/>
          <p:nvPr/>
        </p:nvSpPr>
        <p:spPr>
          <a:xfrm>
            <a:off x="779249" y="3043685"/>
            <a:ext cx="10481088" cy="690110"/>
          </a:xfrm>
          <a:prstGeom prst="roundRect">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F6CB95F3-FEF8-80A0-F1D9-52A4593A067A}"/>
              </a:ext>
            </a:extLst>
          </p:cNvPr>
          <p:cNvPicPr>
            <a:picLocks noGrp="1" noChangeAspect="1"/>
          </p:cNvPicPr>
          <p:nvPr>
            <p:ph idx="1"/>
          </p:nvPr>
        </p:nvPicPr>
        <p:blipFill>
          <a:blip r:embed="rId3"/>
          <a:stretch>
            <a:fillRect/>
          </a:stretch>
        </p:blipFill>
        <p:spPr>
          <a:xfrm>
            <a:off x="9721431" y="5687455"/>
            <a:ext cx="1677479" cy="698560"/>
          </a:xfrm>
        </p:spPr>
      </p:pic>
      <p:sp>
        <p:nvSpPr>
          <p:cNvPr id="11" name="TextBox 10">
            <a:extLst>
              <a:ext uri="{FF2B5EF4-FFF2-40B4-BE49-F238E27FC236}">
                <a16:creationId xmlns:a16="http://schemas.microsoft.com/office/drawing/2014/main" id="{3D1F6602-EBB4-3157-38FC-FD45CBA5CA31}"/>
              </a:ext>
            </a:extLst>
          </p:cNvPr>
          <p:cNvSpPr txBox="1"/>
          <p:nvPr/>
        </p:nvSpPr>
        <p:spPr>
          <a:xfrm>
            <a:off x="1041036" y="1426449"/>
            <a:ext cx="5422879" cy="41088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indent="-742950">
              <a:lnSpc>
                <a:spcPct val="80000"/>
              </a:lnSpc>
              <a:buAutoNum type="arabicParenR"/>
            </a:pPr>
            <a:r>
              <a:rPr lang="en-US" altLang="ja-JP" sz="3600" b="1" err="1">
                <a:solidFill>
                  <a:srgbClr val="FF9021"/>
                </a:solidFill>
                <a:latin typeface="Meiryo"/>
                <a:ea typeface="Meiryo"/>
                <a:cs typeface="+mn-lt"/>
              </a:rPr>
              <a:t>システム概要</a:t>
            </a:r>
            <a:endParaRPr lang="en-US" err="1">
              <a:ea typeface="游ゴシック" panose="020F0502020204030204"/>
            </a:endParaRPr>
          </a:p>
          <a:p>
            <a:pPr marL="742950" indent="-742950">
              <a:lnSpc>
                <a:spcPct val="80000"/>
              </a:lnSpc>
              <a:buAutoNum type="arabicParenR"/>
            </a:pPr>
            <a:endParaRPr lang="en-US" altLang="ja-JP" sz="3600" b="1">
              <a:solidFill>
                <a:srgbClr val="FF9021"/>
              </a:solidFill>
              <a:latin typeface="Meiryo"/>
              <a:ea typeface="Meiryo"/>
              <a:cs typeface="+mn-lt"/>
            </a:endParaRPr>
          </a:p>
          <a:p>
            <a:pPr marL="742950" indent="-742950">
              <a:lnSpc>
                <a:spcPct val="80000"/>
              </a:lnSpc>
              <a:buAutoNum type="arabicParenR"/>
            </a:pPr>
            <a:r>
              <a:rPr lang="en-US" altLang="ja-JP" sz="3600" b="1" err="1">
                <a:solidFill>
                  <a:srgbClr val="FF9021"/>
                </a:solidFill>
                <a:latin typeface="Meiryo"/>
                <a:ea typeface="Meiryo"/>
                <a:cs typeface="+mn-lt"/>
              </a:rPr>
              <a:t>機能紹介</a:t>
            </a:r>
            <a:endParaRPr lang="en-US" err="1">
              <a:ea typeface="游ゴシック" panose="020F0502020204030204"/>
            </a:endParaRPr>
          </a:p>
          <a:p>
            <a:pPr marL="742950" indent="-742950">
              <a:lnSpc>
                <a:spcPct val="80000"/>
              </a:lnSpc>
              <a:buAutoNum type="arabicParenR"/>
            </a:pPr>
            <a:endParaRPr lang="en-US" altLang="ja-JP" sz="3600" b="1">
              <a:solidFill>
                <a:srgbClr val="FF9021"/>
              </a:solidFill>
              <a:latin typeface="Meiryo"/>
              <a:ea typeface="Meiryo"/>
              <a:cs typeface="+mn-lt"/>
            </a:endParaRPr>
          </a:p>
          <a:p>
            <a:pPr marL="742950" indent="-742950">
              <a:lnSpc>
                <a:spcPct val="80000"/>
              </a:lnSpc>
              <a:buAutoNum type="arabicParenR"/>
            </a:pPr>
            <a:r>
              <a:rPr lang="en-US" altLang="ja-JP" sz="3600" b="1" err="1">
                <a:solidFill>
                  <a:srgbClr val="FF9021"/>
                </a:solidFill>
                <a:latin typeface="Meiryo"/>
                <a:ea typeface="Meiryo"/>
                <a:cs typeface="+mn-lt"/>
              </a:rPr>
              <a:t>チームのこだわり</a:t>
            </a:r>
            <a:endParaRPr lang="en-US" altLang="ja-JP" sz="3600" b="1">
              <a:solidFill>
                <a:srgbClr val="FF9021"/>
              </a:solidFill>
              <a:latin typeface="Meiryo"/>
              <a:ea typeface="Meiryo"/>
              <a:cs typeface="+mn-lt"/>
            </a:endParaRPr>
          </a:p>
          <a:p>
            <a:pPr marL="742950" indent="-742950">
              <a:lnSpc>
                <a:spcPct val="80000"/>
              </a:lnSpc>
              <a:buAutoNum type="arabicParenR"/>
            </a:pPr>
            <a:endParaRPr lang="en-US" altLang="ja-JP" sz="3600" b="1">
              <a:solidFill>
                <a:srgbClr val="FF9021"/>
              </a:solidFill>
              <a:latin typeface="Meiryo"/>
              <a:ea typeface="Meiryo"/>
              <a:cs typeface="+mn-lt"/>
            </a:endParaRPr>
          </a:p>
          <a:p>
            <a:pPr marL="742950" indent="-742950">
              <a:lnSpc>
                <a:spcPct val="80000"/>
              </a:lnSpc>
              <a:buAutoNum type="arabicParenR"/>
            </a:pPr>
            <a:r>
              <a:rPr lang="en-US" altLang="ja-JP" sz="3600" b="1" err="1">
                <a:solidFill>
                  <a:srgbClr val="FF9021"/>
                </a:solidFill>
                <a:latin typeface="Meiryo"/>
                <a:ea typeface="Meiryo"/>
                <a:cs typeface="+mn-lt"/>
              </a:rPr>
              <a:t>個人・チームの評価</a:t>
            </a:r>
            <a:endParaRPr lang="en-US" altLang="ja-JP" sz="3600" b="1">
              <a:solidFill>
                <a:srgbClr val="FF9021"/>
              </a:solidFill>
              <a:latin typeface="Meiryo"/>
              <a:ea typeface="Meiryo"/>
              <a:cs typeface="+mn-lt"/>
            </a:endParaRPr>
          </a:p>
          <a:p>
            <a:pPr marL="742950" indent="-742950">
              <a:lnSpc>
                <a:spcPct val="80000"/>
              </a:lnSpc>
              <a:buAutoNum type="arabicParenR"/>
            </a:pPr>
            <a:endParaRPr lang="en-US" altLang="ja-JP" sz="3600" b="1">
              <a:solidFill>
                <a:srgbClr val="FF9021"/>
              </a:solidFill>
              <a:latin typeface="Meiryo"/>
              <a:ea typeface="Meiryo"/>
              <a:cs typeface="+mn-lt"/>
            </a:endParaRPr>
          </a:p>
          <a:p>
            <a:pPr marL="742950" indent="-742950">
              <a:lnSpc>
                <a:spcPct val="80000"/>
              </a:lnSpc>
              <a:buAutoNum type="arabicParenR"/>
            </a:pPr>
            <a:r>
              <a:rPr lang="en-US" altLang="ja-JP" sz="3600" b="1" err="1">
                <a:solidFill>
                  <a:srgbClr val="FF9021"/>
                </a:solidFill>
                <a:latin typeface="Meiryo"/>
                <a:ea typeface="Meiryo"/>
                <a:cs typeface="+mn-lt"/>
              </a:rPr>
              <a:t>おわりに</a:t>
            </a:r>
          </a:p>
        </p:txBody>
      </p:sp>
      <p:sp>
        <p:nvSpPr>
          <p:cNvPr id="48" name="Rectangle: Rounded Corners 47">
            <a:extLst>
              <a:ext uri="{FF2B5EF4-FFF2-40B4-BE49-F238E27FC236}">
                <a16:creationId xmlns:a16="http://schemas.microsoft.com/office/drawing/2014/main" id="{48D88081-047B-CBEC-7A81-182245372290}"/>
              </a:ext>
            </a:extLst>
          </p:cNvPr>
          <p:cNvSpPr/>
          <p:nvPr/>
        </p:nvSpPr>
        <p:spPr>
          <a:xfrm>
            <a:off x="12741212" y="1922251"/>
            <a:ext cx="6397919" cy="977657"/>
          </a:xfrm>
          <a:prstGeom prst="roundRect">
            <a:avLst/>
          </a:prstGeom>
          <a:solidFill>
            <a:srgbClr val="FFD966">
              <a:alpha val="5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1409C7BC-38A6-AA91-16E3-D9357F12E022}"/>
              </a:ext>
            </a:extLst>
          </p:cNvPr>
          <p:cNvSpPr/>
          <p:nvPr/>
        </p:nvSpPr>
        <p:spPr>
          <a:xfrm>
            <a:off x="13690119" y="-103908"/>
            <a:ext cx="4151667" cy="566312"/>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3E0C964-438D-FB8C-B32C-9F13026992B7}"/>
              </a:ext>
            </a:extLst>
          </p:cNvPr>
          <p:cNvSpPr txBox="1"/>
          <p:nvPr/>
        </p:nvSpPr>
        <p:spPr>
          <a:xfrm>
            <a:off x="13491543" y="817516"/>
            <a:ext cx="41521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400" b="1" err="1">
                <a:solidFill>
                  <a:srgbClr val="FF9021"/>
                </a:solidFill>
                <a:latin typeface="Meiryo"/>
                <a:ea typeface="Meiryo"/>
                <a:cs typeface="+mn-lt"/>
              </a:rPr>
              <a:t>素材</a:t>
            </a:r>
          </a:p>
        </p:txBody>
      </p:sp>
      <p:sp>
        <p:nvSpPr>
          <p:cNvPr id="8" name="Rectangle: Rounded Corners 7">
            <a:extLst>
              <a:ext uri="{FF2B5EF4-FFF2-40B4-BE49-F238E27FC236}">
                <a16:creationId xmlns:a16="http://schemas.microsoft.com/office/drawing/2014/main" id="{409912F1-73BA-9FCE-02F4-B417755A0FAE}"/>
              </a:ext>
            </a:extLst>
          </p:cNvPr>
          <p:cNvSpPr/>
          <p:nvPr/>
        </p:nvSpPr>
        <p:spPr>
          <a:xfrm>
            <a:off x="14107063" y="3792355"/>
            <a:ext cx="5819441" cy="666954"/>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DD1553C-A4A1-E465-B81E-7433A263CD11}"/>
              </a:ext>
            </a:extLst>
          </p:cNvPr>
          <p:cNvSpPr txBox="1"/>
          <p:nvPr/>
        </p:nvSpPr>
        <p:spPr>
          <a:xfrm>
            <a:off x="4954439" y="296174"/>
            <a:ext cx="21105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5400" b="1">
                <a:solidFill>
                  <a:srgbClr val="FF9021"/>
                </a:solidFill>
                <a:latin typeface="Meiryo"/>
                <a:ea typeface="游ゴシック"/>
              </a:rPr>
              <a:t>目次</a:t>
            </a:r>
            <a:endParaRPr lang="en-US" sz="5400" b="1">
              <a:solidFill>
                <a:srgbClr val="FF9021"/>
              </a:solidFill>
              <a:latin typeface="游ゴシック"/>
              <a:ea typeface="游ゴシック"/>
            </a:endParaRPr>
          </a:p>
        </p:txBody>
      </p:sp>
      <p:sp>
        <p:nvSpPr>
          <p:cNvPr id="10" name="Rectangle: Rounded Corners 9">
            <a:extLst>
              <a:ext uri="{FF2B5EF4-FFF2-40B4-BE49-F238E27FC236}">
                <a16:creationId xmlns:a16="http://schemas.microsoft.com/office/drawing/2014/main" id="{797188B7-5889-B354-46F2-1E3227425F8E}"/>
              </a:ext>
            </a:extLst>
          </p:cNvPr>
          <p:cNvSpPr/>
          <p:nvPr/>
        </p:nvSpPr>
        <p:spPr>
          <a:xfrm>
            <a:off x="764874" y="1304025"/>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CDAD0A35-EDDE-5115-1AED-C6D7B5B90A5A}"/>
              </a:ext>
            </a:extLst>
          </p:cNvPr>
          <p:cNvSpPr/>
          <p:nvPr/>
        </p:nvSpPr>
        <p:spPr>
          <a:xfrm>
            <a:off x="764873" y="2209798"/>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53160696-11CB-1248-6072-96DFEC8B7A7E}"/>
              </a:ext>
            </a:extLst>
          </p:cNvPr>
          <p:cNvSpPr/>
          <p:nvPr/>
        </p:nvSpPr>
        <p:spPr>
          <a:xfrm>
            <a:off x="764872" y="3058062"/>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55E5ADF-5AC2-5850-C63B-207A6BCBB039}"/>
              </a:ext>
            </a:extLst>
          </p:cNvPr>
          <p:cNvSpPr/>
          <p:nvPr/>
        </p:nvSpPr>
        <p:spPr>
          <a:xfrm>
            <a:off x="764871" y="3935080"/>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7F279C02-946C-CDB4-F61C-2974BB7DA11F}"/>
              </a:ext>
            </a:extLst>
          </p:cNvPr>
          <p:cNvSpPr/>
          <p:nvPr/>
        </p:nvSpPr>
        <p:spPr>
          <a:xfrm>
            <a:off x="779248" y="4812098"/>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3784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F34BE90A-F6F3-6688-CD48-5B1CA61D9EE9}"/>
              </a:ext>
            </a:extLst>
          </p:cNvPr>
          <p:cNvSpPr/>
          <p:nvPr/>
        </p:nvSpPr>
        <p:spPr>
          <a:xfrm>
            <a:off x="247287" y="225723"/>
            <a:ext cx="11573767" cy="6455430"/>
          </a:xfrm>
          <a:prstGeom prst="roundRect">
            <a:avLst/>
          </a:prstGeom>
          <a:solidFill>
            <a:srgbClr val="FFD966">
              <a:alpha val="5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D11DD7E-4ED5-A294-C412-7C4A40E02DB6}"/>
              </a:ext>
            </a:extLst>
          </p:cNvPr>
          <p:cNvSpPr txBox="1"/>
          <p:nvPr/>
        </p:nvSpPr>
        <p:spPr>
          <a:xfrm>
            <a:off x="1199063" y="1741206"/>
            <a:ext cx="10621991"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a:ea typeface="游ゴシック"/>
              </a:rPr>
              <a:t>全くの未経験から自分たちが作りたいと思えるシステムを作り上げることが出来た。</a:t>
            </a:r>
          </a:p>
          <a:p>
            <a:endParaRPr lang="ja-JP" altLang="en-US" sz="4800">
              <a:ea typeface="游ゴシック"/>
            </a:endParaRPr>
          </a:p>
        </p:txBody>
      </p:sp>
      <p:sp>
        <p:nvSpPr>
          <p:cNvPr id="3" name="TextBox 2">
            <a:extLst>
              <a:ext uri="{FF2B5EF4-FFF2-40B4-BE49-F238E27FC236}">
                <a16:creationId xmlns:a16="http://schemas.microsoft.com/office/drawing/2014/main" id="{AA0F725C-4A12-B31A-AA48-54236BA40458}"/>
              </a:ext>
            </a:extLst>
          </p:cNvPr>
          <p:cNvSpPr txBox="1"/>
          <p:nvPr/>
        </p:nvSpPr>
        <p:spPr>
          <a:xfrm>
            <a:off x="309116" y="3412694"/>
            <a:ext cx="11573767" cy="23432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ja-JP" altLang="en-US" sz="5400" b="1">
                <a:ea typeface="+mn-lt"/>
                <a:cs typeface="+mn-lt"/>
              </a:rPr>
              <a:t>「分からない」</a:t>
            </a:r>
            <a:r>
              <a:rPr lang="ja-JP" altLang="en-US" sz="5400">
                <a:ea typeface="+mn-lt"/>
                <a:cs typeface="+mn-lt"/>
              </a:rPr>
              <a:t>、</a:t>
            </a:r>
            <a:r>
              <a:rPr lang="ja-JP" altLang="en-US" sz="5400" b="1">
                <a:ea typeface="+mn-lt"/>
                <a:cs typeface="+mn-lt"/>
              </a:rPr>
              <a:t>「経験がない</a:t>
            </a:r>
            <a:r>
              <a:rPr lang="ja-JP" altLang="en-US" sz="5400">
                <a:ea typeface="+mn-lt"/>
                <a:cs typeface="+mn-lt"/>
              </a:rPr>
              <a:t>」</a:t>
            </a:r>
            <a:r>
              <a:rPr lang="ja-JP" altLang="en-US" sz="4800">
                <a:ea typeface="+mn-lt"/>
                <a:cs typeface="+mn-lt"/>
              </a:rPr>
              <a:t>を</a:t>
            </a:r>
            <a:r>
              <a:rPr lang="ja-JP" altLang="en-US" sz="4800" b="1">
                <a:ea typeface="+mn-lt"/>
                <a:cs typeface="+mn-lt"/>
              </a:rPr>
              <a:t>「やりたい」</a:t>
            </a:r>
            <a:r>
              <a:rPr lang="ja-JP" altLang="en-US" sz="4800">
                <a:ea typeface="+mn-lt"/>
                <a:cs typeface="+mn-lt"/>
              </a:rPr>
              <a:t>が上回った。</a:t>
            </a:r>
            <a:endParaRPr lang="en-US" sz="4800">
              <a:ea typeface="游ゴシック"/>
            </a:endParaRPr>
          </a:p>
        </p:txBody>
      </p:sp>
      <p:sp>
        <p:nvSpPr>
          <p:cNvPr id="6" name="Rectangle: Rounded Corners 45">
            <a:extLst>
              <a:ext uri="{FF2B5EF4-FFF2-40B4-BE49-F238E27FC236}">
                <a16:creationId xmlns:a16="http://schemas.microsoft.com/office/drawing/2014/main" id="{3DFB6B7A-82A3-7BF3-A24D-72046FD65EFB}"/>
              </a:ext>
            </a:extLst>
          </p:cNvPr>
          <p:cNvSpPr/>
          <p:nvPr/>
        </p:nvSpPr>
        <p:spPr>
          <a:xfrm>
            <a:off x="1147808" y="434303"/>
            <a:ext cx="2676583" cy="824403"/>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a:extLst>
              <a:ext uri="{FF2B5EF4-FFF2-40B4-BE49-F238E27FC236}">
                <a16:creationId xmlns:a16="http://schemas.microsoft.com/office/drawing/2014/main" id="{103EA225-A4E0-A206-DDA3-14C0A2AC6BBB}"/>
              </a:ext>
            </a:extLst>
          </p:cNvPr>
          <p:cNvSpPr txBox="1">
            <a:spLocks noChangeArrowheads="1"/>
          </p:cNvSpPr>
          <p:nvPr/>
        </p:nvSpPr>
        <p:spPr>
          <a:xfrm>
            <a:off x="1375481" y="571263"/>
            <a:ext cx="9659973" cy="824403"/>
          </a:xfrm>
          <a:prstGeom prst="rect">
            <a:avLst/>
          </a:prstGeom>
        </p:spPr>
        <p:txBody>
          <a:bodyPr lIns="91440" tIns="45720" rIns="91440" bIns="45720" anchor="t">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261620" indent="-261620" algn="l">
              <a:spcBef>
                <a:spcPct val="20000"/>
              </a:spcBef>
              <a:defRPr/>
            </a:pPr>
            <a:r>
              <a:rPr lang="ja-JP" altLang="en-US" sz="4000" kern="0">
                <a:solidFill>
                  <a:schemeClr val="tx1">
                    <a:lumMod val="85000"/>
                    <a:lumOff val="15000"/>
                  </a:schemeClr>
                </a:solidFill>
                <a:latin typeface="Meiryo"/>
                <a:ea typeface="Meiryo"/>
              </a:rPr>
              <a:t>おわりに</a:t>
            </a:r>
          </a:p>
        </p:txBody>
      </p:sp>
      <p:pic>
        <p:nvPicPr>
          <p:cNvPr id="8" name="Picture 4">
            <a:extLst>
              <a:ext uri="{FF2B5EF4-FFF2-40B4-BE49-F238E27FC236}">
                <a16:creationId xmlns:a16="http://schemas.microsoft.com/office/drawing/2014/main" id="{DBC1D12E-D845-52A9-AA86-370DBA6450DB}"/>
              </a:ext>
            </a:extLst>
          </p:cNvPr>
          <p:cNvPicPr>
            <a:picLocks noChangeAspect="1"/>
          </p:cNvPicPr>
          <p:nvPr/>
        </p:nvPicPr>
        <p:blipFill>
          <a:blip r:embed="rId3"/>
          <a:stretch>
            <a:fillRect/>
          </a:stretch>
        </p:blipFill>
        <p:spPr>
          <a:xfrm>
            <a:off x="9721431" y="5687455"/>
            <a:ext cx="1677479" cy="698560"/>
          </a:xfrm>
          <a:prstGeom prst="rect">
            <a:avLst/>
          </a:prstGeom>
        </p:spPr>
      </p:pic>
    </p:spTree>
    <p:extLst>
      <p:ext uri="{BB962C8B-B14F-4D97-AF65-F5344CB8AC3E}">
        <p14:creationId xmlns:p14="http://schemas.microsoft.com/office/powerpoint/2010/main" val="251254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A589EB4C-6875-07BE-9382-78D74C108EEF}"/>
              </a:ext>
            </a:extLst>
          </p:cNvPr>
          <p:cNvPicPr>
            <a:picLocks noChangeAspect="1"/>
          </p:cNvPicPr>
          <p:nvPr/>
        </p:nvPicPr>
        <p:blipFill>
          <a:blip r:embed="rId2"/>
          <a:stretch>
            <a:fillRect/>
          </a:stretch>
        </p:blipFill>
        <p:spPr>
          <a:xfrm>
            <a:off x="548169" y="-147563"/>
            <a:ext cx="6844144" cy="6844144"/>
          </a:xfrm>
          <a:prstGeom prst="rect">
            <a:avLst/>
          </a:prstGeom>
        </p:spPr>
      </p:pic>
      <p:pic>
        <p:nvPicPr>
          <p:cNvPr id="3" name="Picture 3">
            <a:extLst>
              <a:ext uri="{FF2B5EF4-FFF2-40B4-BE49-F238E27FC236}">
                <a16:creationId xmlns:a16="http://schemas.microsoft.com/office/drawing/2014/main" id="{F99A99D3-DED3-B1CA-CE1A-73D01913FD45}"/>
              </a:ext>
            </a:extLst>
          </p:cNvPr>
          <p:cNvPicPr>
            <a:picLocks noChangeAspect="1"/>
          </p:cNvPicPr>
          <p:nvPr/>
        </p:nvPicPr>
        <p:blipFill>
          <a:blip r:embed="rId3"/>
          <a:stretch>
            <a:fillRect/>
          </a:stretch>
        </p:blipFill>
        <p:spPr>
          <a:xfrm>
            <a:off x="1116668" y="1625048"/>
            <a:ext cx="1710263" cy="1737973"/>
          </a:xfrm>
          <a:prstGeom prst="rect">
            <a:avLst/>
          </a:prstGeom>
        </p:spPr>
      </p:pic>
      <p:pic>
        <p:nvPicPr>
          <p:cNvPr id="5" name="Picture 5">
            <a:extLst>
              <a:ext uri="{FF2B5EF4-FFF2-40B4-BE49-F238E27FC236}">
                <a16:creationId xmlns:a16="http://schemas.microsoft.com/office/drawing/2014/main" id="{1C952FD8-668B-F3D8-6521-361EFD17E5D0}"/>
              </a:ext>
            </a:extLst>
          </p:cNvPr>
          <p:cNvPicPr>
            <a:picLocks noChangeAspect="1"/>
          </p:cNvPicPr>
          <p:nvPr/>
        </p:nvPicPr>
        <p:blipFill>
          <a:blip r:embed="rId4"/>
          <a:stretch>
            <a:fillRect/>
          </a:stretch>
        </p:blipFill>
        <p:spPr>
          <a:xfrm>
            <a:off x="3286773" y="322721"/>
            <a:ext cx="1710261" cy="1668698"/>
          </a:xfrm>
          <a:prstGeom prst="rect">
            <a:avLst/>
          </a:prstGeom>
        </p:spPr>
      </p:pic>
      <p:pic>
        <p:nvPicPr>
          <p:cNvPr id="6" name="Picture 6">
            <a:extLst>
              <a:ext uri="{FF2B5EF4-FFF2-40B4-BE49-F238E27FC236}">
                <a16:creationId xmlns:a16="http://schemas.microsoft.com/office/drawing/2014/main" id="{1CC7DF16-3DDD-627C-C84D-065F0B8B0940}"/>
              </a:ext>
            </a:extLst>
          </p:cNvPr>
          <p:cNvPicPr>
            <a:picLocks noChangeAspect="1"/>
          </p:cNvPicPr>
          <p:nvPr/>
        </p:nvPicPr>
        <p:blipFill>
          <a:blip r:embed="rId5"/>
          <a:stretch>
            <a:fillRect/>
          </a:stretch>
        </p:blipFill>
        <p:spPr>
          <a:xfrm>
            <a:off x="5437613" y="1583484"/>
            <a:ext cx="1737971" cy="1737972"/>
          </a:xfrm>
          <a:prstGeom prst="rect">
            <a:avLst/>
          </a:prstGeom>
        </p:spPr>
      </p:pic>
      <p:pic>
        <p:nvPicPr>
          <p:cNvPr id="4" name="Picture 4">
            <a:extLst>
              <a:ext uri="{FF2B5EF4-FFF2-40B4-BE49-F238E27FC236}">
                <a16:creationId xmlns:a16="http://schemas.microsoft.com/office/drawing/2014/main" id="{9CD50FF4-4472-B30F-114D-5C5085767F42}"/>
              </a:ext>
            </a:extLst>
          </p:cNvPr>
          <p:cNvPicPr>
            <a:picLocks noChangeAspect="1"/>
          </p:cNvPicPr>
          <p:nvPr/>
        </p:nvPicPr>
        <p:blipFill>
          <a:blip r:embed="rId6"/>
          <a:stretch>
            <a:fillRect/>
          </a:stretch>
        </p:blipFill>
        <p:spPr>
          <a:xfrm>
            <a:off x="1116667" y="4058826"/>
            <a:ext cx="1710265" cy="1682556"/>
          </a:xfrm>
          <a:prstGeom prst="rect">
            <a:avLst/>
          </a:prstGeom>
        </p:spPr>
      </p:pic>
      <p:pic>
        <p:nvPicPr>
          <p:cNvPr id="2" name="Picture 2">
            <a:extLst>
              <a:ext uri="{FF2B5EF4-FFF2-40B4-BE49-F238E27FC236}">
                <a16:creationId xmlns:a16="http://schemas.microsoft.com/office/drawing/2014/main" id="{E2895FEB-7420-FE01-5954-64B54DD15617}"/>
              </a:ext>
            </a:extLst>
          </p:cNvPr>
          <p:cNvPicPr>
            <a:picLocks noChangeAspect="1"/>
          </p:cNvPicPr>
          <p:nvPr/>
        </p:nvPicPr>
        <p:blipFill>
          <a:blip r:embed="rId7"/>
          <a:stretch>
            <a:fillRect/>
          </a:stretch>
        </p:blipFill>
        <p:spPr>
          <a:xfrm>
            <a:off x="3249399" y="5125628"/>
            <a:ext cx="1771157" cy="1743447"/>
          </a:xfrm>
          <a:prstGeom prst="rect">
            <a:avLst/>
          </a:prstGeom>
        </p:spPr>
      </p:pic>
      <p:pic>
        <p:nvPicPr>
          <p:cNvPr id="7" name="Picture 7">
            <a:extLst>
              <a:ext uri="{FF2B5EF4-FFF2-40B4-BE49-F238E27FC236}">
                <a16:creationId xmlns:a16="http://schemas.microsoft.com/office/drawing/2014/main" id="{98666C79-54BA-ACD1-D1C1-FE73CDF17544}"/>
              </a:ext>
            </a:extLst>
          </p:cNvPr>
          <p:cNvPicPr>
            <a:picLocks noChangeAspect="1"/>
          </p:cNvPicPr>
          <p:nvPr/>
        </p:nvPicPr>
        <p:blipFill>
          <a:blip r:embed="rId8"/>
          <a:stretch>
            <a:fillRect/>
          </a:stretch>
        </p:blipFill>
        <p:spPr>
          <a:xfrm>
            <a:off x="5414094" y="4031118"/>
            <a:ext cx="1757302" cy="1743447"/>
          </a:xfrm>
          <a:prstGeom prst="rect">
            <a:avLst/>
          </a:prstGeom>
        </p:spPr>
      </p:pic>
      <p:sp>
        <p:nvSpPr>
          <p:cNvPr id="10" name="TextBox 9">
            <a:extLst>
              <a:ext uri="{FF2B5EF4-FFF2-40B4-BE49-F238E27FC236}">
                <a16:creationId xmlns:a16="http://schemas.microsoft.com/office/drawing/2014/main" id="{BE032350-B560-A9B9-FAAB-368CA540DB9E}"/>
              </a:ext>
            </a:extLst>
          </p:cNvPr>
          <p:cNvSpPr txBox="1"/>
          <p:nvPr/>
        </p:nvSpPr>
        <p:spPr>
          <a:xfrm>
            <a:off x="7573454" y="4914454"/>
            <a:ext cx="42959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t>A-3</a:t>
            </a:r>
            <a:r>
              <a:rPr lang="ja-JP" altLang="en-US" sz="3600">
                <a:ea typeface="游ゴシック"/>
              </a:rPr>
              <a:t>　かんらんしゃ</a:t>
            </a:r>
            <a:endParaRPr lang="en-US" sz="3600">
              <a:ea typeface="游ゴシック"/>
            </a:endParaRPr>
          </a:p>
        </p:txBody>
      </p:sp>
      <p:sp>
        <p:nvSpPr>
          <p:cNvPr id="12" name="TextBox 11">
            <a:extLst>
              <a:ext uri="{FF2B5EF4-FFF2-40B4-BE49-F238E27FC236}">
                <a16:creationId xmlns:a16="http://schemas.microsoft.com/office/drawing/2014/main" id="{5DBCED6C-2B04-ADD8-8146-6B8030B20668}"/>
              </a:ext>
            </a:extLst>
          </p:cNvPr>
          <p:cNvSpPr txBox="1"/>
          <p:nvPr/>
        </p:nvSpPr>
        <p:spPr>
          <a:xfrm>
            <a:off x="7456099" y="2007080"/>
            <a:ext cx="445410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800">
                <a:ea typeface="游ゴシック"/>
              </a:rPr>
              <a:t>ご清聴</a:t>
            </a:r>
            <a:endParaRPr lang="en-US" altLang="ja-JP" sz="4800">
              <a:ea typeface="游ゴシック"/>
            </a:endParaRPr>
          </a:p>
          <a:p>
            <a:r>
              <a:rPr lang="ja-JP" altLang="en-US" sz="4800">
                <a:ea typeface="游ゴシック"/>
              </a:rPr>
              <a:t>ありがとう</a:t>
            </a:r>
            <a:endParaRPr lang="en-US" altLang="ja-JP" sz="4800">
              <a:ea typeface="游ゴシック"/>
            </a:endParaRPr>
          </a:p>
          <a:p>
            <a:pPr algn="l"/>
            <a:r>
              <a:rPr lang="ja-JP" altLang="en-US" sz="4800">
                <a:ea typeface="游ゴシック"/>
              </a:rPr>
              <a:t>ございました！</a:t>
            </a:r>
            <a:endParaRPr lang="en-US" sz="4800">
              <a:ea typeface="游ゴシック"/>
            </a:endParaRPr>
          </a:p>
        </p:txBody>
      </p:sp>
      <p:pic>
        <p:nvPicPr>
          <p:cNvPr id="11" name="Picture 4">
            <a:extLst>
              <a:ext uri="{FF2B5EF4-FFF2-40B4-BE49-F238E27FC236}">
                <a16:creationId xmlns:a16="http://schemas.microsoft.com/office/drawing/2014/main" id="{D67FDB84-F5D2-28D4-C060-465B19634346}"/>
              </a:ext>
            </a:extLst>
          </p:cNvPr>
          <p:cNvPicPr>
            <a:picLocks noChangeAspect="1"/>
          </p:cNvPicPr>
          <p:nvPr/>
        </p:nvPicPr>
        <p:blipFill>
          <a:blip r:embed="rId9"/>
          <a:stretch>
            <a:fillRect/>
          </a:stretch>
        </p:blipFill>
        <p:spPr>
          <a:xfrm>
            <a:off x="9721431" y="5687455"/>
            <a:ext cx="1677479" cy="698560"/>
          </a:xfrm>
          <a:prstGeom prst="rect">
            <a:avLst/>
          </a:prstGeom>
        </p:spPr>
      </p:pic>
    </p:spTree>
    <p:extLst>
      <p:ext uri="{BB962C8B-B14F-4D97-AF65-F5344CB8AC3E}">
        <p14:creationId xmlns:p14="http://schemas.microsoft.com/office/powerpoint/2010/main" val="1201093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ADEDA410-93D3-85F0-6625-69E38C948FAF}"/>
              </a:ext>
            </a:extLst>
          </p:cNvPr>
          <p:cNvPicPr>
            <a:picLocks noGrp="1" noChangeAspect="1"/>
          </p:cNvPicPr>
          <p:nvPr>
            <p:ph idx="1"/>
          </p:nvPr>
        </p:nvPicPr>
        <p:blipFill rotWithShape="1">
          <a:blip r:embed="rId3"/>
          <a:srcRect t="7262" b="-372"/>
          <a:stretch/>
        </p:blipFill>
        <p:spPr>
          <a:xfrm>
            <a:off x="-1883" y="-300"/>
            <a:ext cx="12195766" cy="7197419"/>
          </a:xfrm>
        </p:spPr>
      </p:pic>
      <p:sp>
        <p:nvSpPr>
          <p:cNvPr id="8" name="Rectangle 7">
            <a:extLst>
              <a:ext uri="{FF2B5EF4-FFF2-40B4-BE49-F238E27FC236}">
                <a16:creationId xmlns:a16="http://schemas.microsoft.com/office/drawing/2014/main" id="{006D1B0A-0A36-C19F-AD28-452353087D72}"/>
              </a:ext>
            </a:extLst>
          </p:cNvPr>
          <p:cNvSpPr/>
          <p:nvPr/>
        </p:nvSpPr>
        <p:spPr>
          <a:xfrm>
            <a:off x="146650" y="207498"/>
            <a:ext cx="11890073" cy="6814865"/>
          </a:xfrm>
          <a:prstGeom prst="rect">
            <a:avLst/>
          </a:prstGeom>
          <a:solidFill>
            <a:srgbClr val="FFFFFF">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542BAF8-3F03-D8B0-92F5-B2DD2856F9B3}"/>
              </a:ext>
            </a:extLst>
          </p:cNvPr>
          <p:cNvSpPr txBox="1"/>
          <p:nvPr/>
        </p:nvSpPr>
        <p:spPr>
          <a:xfrm>
            <a:off x="3214777" y="3257909"/>
            <a:ext cx="653882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b="1">
                <a:solidFill>
                  <a:schemeClr val="tx1">
                    <a:lumMod val="85000"/>
                    <a:lumOff val="15000"/>
                  </a:schemeClr>
                </a:solidFill>
                <a:latin typeface="Meiryo"/>
                <a:ea typeface="游ゴシック"/>
              </a:rPr>
              <a:t>～</a:t>
            </a:r>
            <a:r>
              <a:rPr lang="ja-JP" altLang="en-US" sz="4000" b="1">
                <a:solidFill>
                  <a:schemeClr val="tx1">
                    <a:lumMod val="85000"/>
                    <a:lumOff val="15000"/>
                  </a:schemeClr>
                </a:solidFill>
                <a:latin typeface="Meiryo"/>
                <a:ea typeface="Meiryo"/>
              </a:rPr>
              <a:t>とある会社の昼休み～</a:t>
            </a:r>
          </a:p>
        </p:txBody>
      </p:sp>
    </p:spTree>
    <p:extLst>
      <p:ext uri="{BB962C8B-B14F-4D97-AF65-F5344CB8AC3E}">
        <p14:creationId xmlns:p14="http://schemas.microsoft.com/office/powerpoint/2010/main" val="2695299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ADEDA410-93D3-85F0-6625-69E38C948FAF}"/>
              </a:ext>
            </a:extLst>
          </p:cNvPr>
          <p:cNvPicPr>
            <a:picLocks noGrp="1" noChangeAspect="1"/>
          </p:cNvPicPr>
          <p:nvPr>
            <p:ph idx="1"/>
          </p:nvPr>
        </p:nvPicPr>
        <p:blipFill rotWithShape="1">
          <a:blip r:embed="rId3"/>
          <a:srcRect t="7262" b="-372"/>
          <a:stretch/>
        </p:blipFill>
        <p:spPr>
          <a:xfrm>
            <a:off x="-1883" y="-300"/>
            <a:ext cx="12195766" cy="7197419"/>
          </a:xfrm>
        </p:spPr>
      </p:pic>
      <p:sp>
        <p:nvSpPr>
          <p:cNvPr id="8" name="Rectangle 7">
            <a:extLst>
              <a:ext uri="{FF2B5EF4-FFF2-40B4-BE49-F238E27FC236}">
                <a16:creationId xmlns:a16="http://schemas.microsoft.com/office/drawing/2014/main" id="{006D1B0A-0A36-C19F-AD28-452353087D72}"/>
              </a:ext>
            </a:extLst>
          </p:cNvPr>
          <p:cNvSpPr/>
          <p:nvPr/>
        </p:nvSpPr>
        <p:spPr>
          <a:xfrm>
            <a:off x="146650" y="193890"/>
            <a:ext cx="11890073" cy="6805880"/>
          </a:xfrm>
          <a:prstGeom prst="rect">
            <a:avLst/>
          </a:prstGeom>
          <a:solidFill>
            <a:srgbClr val="FFFFFF">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559DEA67-818F-AA45-F658-FFD90D7910CC}"/>
              </a:ext>
            </a:extLst>
          </p:cNvPr>
          <p:cNvGrpSpPr/>
          <p:nvPr/>
        </p:nvGrpSpPr>
        <p:grpSpPr>
          <a:xfrm>
            <a:off x="221266" y="196806"/>
            <a:ext cx="11297872" cy="1693781"/>
            <a:chOff x="221266" y="196806"/>
            <a:chExt cx="11297872" cy="1693781"/>
          </a:xfrm>
        </p:grpSpPr>
        <p:pic>
          <p:nvPicPr>
            <p:cNvPr id="10" name="Picture 2">
              <a:extLst>
                <a:ext uri="{FF2B5EF4-FFF2-40B4-BE49-F238E27FC236}">
                  <a16:creationId xmlns:a16="http://schemas.microsoft.com/office/drawing/2014/main" id="{79C470DF-29B7-10C8-ECC3-5CB00E31634A}"/>
                </a:ext>
              </a:extLst>
            </p:cNvPr>
            <p:cNvPicPr>
              <a:picLocks noChangeAspect="1"/>
            </p:cNvPicPr>
            <p:nvPr/>
          </p:nvPicPr>
          <p:blipFill>
            <a:blip r:embed="rId4"/>
            <a:stretch>
              <a:fillRect/>
            </a:stretch>
          </p:blipFill>
          <p:spPr>
            <a:xfrm>
              <a:off x="221266" y="196806"/>
              <a:ext cx="1565692" cy="1580069"/>
            </a:xfrm>
            <a:prstGeom prst="rect">
              <a:avLst/>
            </a:prstGeom>
          </p:spPr>
        </p:pic>
        <p:grpSp>
          <p:nvGrpSpPr>
            <p:cNvPr id="18" name="Group 17">
              <a:extLst>
                <a:ext uri="{FF2B5EF4-FFF2-40B4-BE49-F238E27FC236}">
                  <a16:creationId xmlns:a16="http://schemas.microsoft.com/office/drawing/2014/main" id="{9B410830-88B2-5307-4AE1-B5C0A6391891}"/>
                </a:ext>
              </a:extLst>
            </p:cNvPr>
            <p:cNvGrpSpPr/>
            <p:nvPr/>
          </p:nvGrpSpPr>
          <p:grpSpPr>
            <a:xfrm>
              <a:off x="1784403" y="384815"/>
              <a:ext cx="9734735" cy="1505772"/>
              <a:chOff x="1784403" y="275958"/>
              <a:chExt cx="9734735" cy="1505772"/>
            </a:xfrm>
          </p:grpSpPr>
          <p:grpSp>
            <p:nvGrpSpPr>
              <p:cNvPr id="15" name="Group 14">
                <a:extLst>
                  <a:ext uri="{FF2B5EF4-FFF2-40B4-BE49-F238E27FC236}">
                    <a16:creationId xmlns:a16="http://schemas.microsoft.com/office/drawing/2014/main" id="{654FDB84-4724-9CC1-71FE-9D272D7D2C4E}"/>
                  </a:ext>
                </a:extLst>
              </p:cNvPr>
              <p:cNvGrpSpPr/>
              <p:nvPr/>
            </p:nvGrpSpPr>
            <p:grpSpPr>
              <a:xfrm>
                <a:off x="2202613" y="275958"/>
                <a:ext cx="9316525" cy="1505772"/>
                <a:chOff x="2202613" y="275958"/>
                <a:chExt cx="9316525" cy="2199736"/>
              </a:xfrm>
            </p:grpSpPr>
            <p:sp>
              <p:nvSpPr>
                <p:cNvPr id="2" name="Flowchart: Alternate Process 1">
                  <a:extLst>
                    <a:ext uri="{FF2B5EF4-FFF2-40B4-BE49-F238E27FC236}">
                      <a16:creationId xmlns:a16="http://schemas.microsoft.com/office/drawing/2014/main" id="{3C79FF75-90CB-6DCE-7BFF-9BBE4D8E72D0}"/>
                    </a:ext>
                  </a:extLst>
                </p:cNvPr>
                <p:cNvSpPr/>
                <p:nvPr/>
              </p:nvSpPr>
              <p:spPr>
                <a:xfrm>
                  <a:off x="2202614" y="319091"/>
                  <a:ext cx="9316524" cy="2156603"/>
                </a:xfrm>
                <a:prstGeom prst="flowChartAlternateProcess">
                  <a:avLst/>
                </a:prstGeom>
                <a:solidFill>
                  <a:schemeClr val="bg1">
                    <a:lumMod val="75000"/>
                  </a:schemeClr>
                </a:solidFill>
                <a:ln>
                  <a:no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en-US"/>
                </a:p>
              </p:txBody>
            </p:sp>
            <p:sp>
              <p:nvSpPr>
                <p:cNvPr id="3" name="Flowchart: Alternate Process 2">
                  <a:extLst>
                    <a:ext uri="{FF2B5EF4-FFF2-40B4-BE49-F238E27FC236}">
                      <a16:creationId xmlns:a16="http://schemas.microsoft.com/office/drawing/2014/main" id="{81BEC56D-DA97-1407-7A87-99888FA2C89C}"/>
                    </a:ext>
                  </a:extLst>
                </p:cNvPr>
                <p:cNvSpPr/>
                <p:nvPr/>
              </p:nvSpPr>
              <p:spPr>
                <a:xfrm>
                  <a:off x="2202613" y="275958"/>
                  <a:ext cx="9190199" cy="2070339"/>
                </a:xfrm>
                <a:prstGeom prst="flowChartAlternateProcess">
                  <a:avLst/>
                </a:prstGeom>
                <a:ln>
                  <a:no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en-US"/>
                </a:p>
              </p:txBody>
            </p:sp>
          </p:grpSp>
          <p:sp>
            <p:nvSpPr>
              <p:cNvPr id="5" name="Isosceles Triangle 4">
                <a:extLst>
                  <a:ext uri="{FF2B5EF4-FFF2-40B4-BE49-F238E27FC236}">
                    <a16:creationId xmlns:a16="http://schemas.microsoft.com/office/drawing/2014/main" id="{0102FA06-8849-2D34-D07D-102845E8A6D5}"/>
                  </a:ext>
                </a:extLst>
              </p:cNvPr>
              <p:cNvSpPr/>
              <p:nvPr/>
            </p:nvSpPr>
            <p:spPr>
              <a:xfrm rot="16200000">
                <a:off x="1712516" y="441385"/>
                <a:ext cx="1063924" cy="9201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EEE25400-A498-2E90-D530-51E1CA3E64B4}"/>
                </a:ext>
              </a:extLst>
            </p:cNvPr>
            <p:cNvSpPr txBox="1"/>
            <p:nvPr/>
          </p:nvSpPr>
          <p:spPr>
            <a:xfrm>
              <a:off x="2452007" y="547007"/>
              <a:ext cx="870312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r>
                <a:rPr lang="ja-JP" altLang="ja-JP" sz="2400">
                  <a:solidFill>
                    <a:schemeClr val="tx1">
                      <a:lumMod val="85000"/>
                      <a:lumOff val="15000"/>
                    </a:schemeClr>
                  </a:solidFill>
                  <a:latin typeface="Meiryo"/>
                  <a:ea typeface="Meiryo"/>
                </a:rPr>
                <a:t>やっとお昼ですね～ </a:t>
              </a:r>
            </a:p>
            <a:p>
              <a:pPr fontAlgn="base"/>
              <a:r>
                <a:rPr lang="ja-JP" altLang="ja-JP" sz="2400">
                  <a:solidFill>
                    <a:schemeClr val="tx1">
                      <a:lumMod val="85000"/>
                      <a:lumOff val="15000"/>
                    </a:schemeClr>
                  </a:solidFill>
                  <a:latin typeface="Meiryo"/>
                  <a:ea typeface="Meiryo"/>
                </a:rPr>
                <a:t>って、木村さん今日お弁当じゃないんですか！？</a:t>
              </a:r>
              <a:r>
                <a:rPr lang="en-US" altLang="ja-JP" sz="2400">
                  <a:solidFill>
                    <a:schemeClr val="tx1">
                      <a:lumMod val="85000"/>
                      <a:lumOff val="15000"/>
                    </a:schemeClr>
                  </a:solidFill>
                  <a:latin typeface="Meiryo"/>
                  <a:ea typeface="Meiryo"/>
                </a:rPr>
                <a:t> </a:t>
              </a:r>
            </a:p>
            <a:p>
              <a:pPr fontAlgn="base"/>
              <a:r>
                <a:rPr lang="ja-JP" altLang="ja-JP" sz="2400">
                  <a:solidFill>
                    <a:schemeClr val="tx1">
                      <a:lumMod val="85000"/>
                      <a:lumOff val="15000"/>
                    </a:schemeClr>
                  </a:solidFill>
                  <a:latin typeface="Meiryo"/>
                  <a:ea typeface="Meiryo"/>
                </a:rPr>
                <a:t>いつもしっかり作ってきているのに！</a:t>
              </a:r>
              <a:r>
                <a:rPr lang="en-US" altLang="ja-JP" sz="2400">
                  <a:solidFill>
                    <a:schemeClr val="tx1">
                      <a:lumMod val="85000"/>
                      <a:lumOff val="15000"/>
                    </a:schemeClr>
                  </a:solidFill>
                  <a:latin typeface="Meiryo"/>
                  <a:ea typeface="Meiryo"/>
                </a:rPr>
                <a:t> </a:t>
              </a:r>
            </a:p>
          </p:txBody>
        </p:sp>
      </p:grpSp>
      <p:grpSp>
        <p:nvGrpSpPr>
          <p:cNvPr id="39" name="Group 38">
            <a:extLst>
              <a:ext uri="{FF2B5EF4-FFF2-40B4-BE49-F238E27FC236}">
                <a16:creationId xmlns:a16="http://schemas.microsoft.com/office/drawing/2014/main" id="{B6C5E92D-747F-4E1E-37A2-A4A5A48DE913}"/>
              </a:ext>
            </a:extLst>
          </p:cNvPr>
          <p:cNvGrpSpPr/>
          <p:nvPr/>
        </p:nvGrpSpPr>
        <p:grpSpPr>
          <a:xfrm>
            <a:off x="353555" y="2354878"/>
            <a:ext cx="11476262" cy="1939836"/>
            <a:chOff x="605957" y="2136721"/>
            <a:chExt cx="11476262" cy="1939836"/>
          </a:xfrm>
        </p:grpSpPr>
        <p:pic>
          <p:nvPicPr>
            <p:cNvPr id="12" name="Picture 7">
              <a:extLst>
                <a:ext uri="{FF2B5EF4-FFF2-40B4-BE49-F238E27FC236}">
                  <a16:creationId xmlns:a16="http://schemas.microsoft.com/office/drawing/2014/main" id="{60B2717F-EE70-355A-5E07-E12DE472EF99}"/>
                </a:ext>
              </a:extLst>
            </p:cNvPr>
            <p:cNvPicPr>
              <a:picLocks noChangeAspect="1"/>
            </p:cNvPicPr>
            <p:nvPr/>
          </p:nvPicPr>
          <p:blipFill>
            <a:blip r:embed="rId5"/>
            <a:stretch>
              <a:fillRect/>
            </a:stretch>
          </p:blipFill>
          <p:spPr>
            <a:xfrm>
              <a:off x="10459018" y="2136721"/>
              <a:ext cx="1623201" cy="1608824"/>
            </a:xfrm>
            <a:prstGeom prst="rect">
              <a:avLst/>
            </a:prstGeom>
          </p:spPr>
        </p:pic>
        <p:grpSp>
          <p:nvGrpSpPr>
            <p:cNvPr id="19" name="Group 18">
              <a:extLst>
                <a:ext uri="{FF2B5EF4-FFF2-40B4-BE49-F238E27FC236}">
                  <a16:creationId xmlns:a16="http://schemas.microsoft.com/office/drawing/2014/main" id="{08959978-AE2C-1DCE-124A-29C7E76380AE}"/>
                </a:ext>
              </a:extLst>
            </p:cNvPr>
            <p:cNvGrpSpPr/>
            <p:nvPr/>
          </p:nvGrpSpPr>
          <p:grpSpPr>
            <a:xfrm>
              <a:off x="605957" y="2265682"/>
              <a:ext cx="9860059" cy="1810875"/>
              <a:chOff x="551528" y="2007146"/>
              <a:chExt cx="9860059" cy="1810875"/>
            </a:xfrm>
          </p:grpSpPr>
          <p:grpSp>
            <p:nvGrpSpPr>
              <p:cNvPr id="16" name="Group 15">
                <a:extLst>
                  <a:ext uri="{FF2B5EF4-FFF2-40B4-BE49-F238E27FC236}">
                    <a16:creationId xmlns:a16="http://schemas.microsoft.com/office/drawing/2014/main" id="{36968AB1-CA09-B370-146B-49FDC4E0E852}"/>
                  </a:ext>
                </a:extLst>
              </p:cNvPr>
              <p:cNvGrpSpPr/>
              <p:nvPr/>
            </p:nvGrpSpPr>
            <p:grpSpPr>
              <a:xfrm>
                <a:off x="551528" y="2007146"/>
                <a:ext cx="9374035" cy="1810875"/>
                <a:chOff x="592349" y="2619466"/>
                <a:chExt cx="9374035" cy="2463775"/>
              </a:xfrm>
            </p:grpSpPr>
            <p:sp>
              <p:nvSpPr>
                <p:cNvPr id="9" name="Flowchart: Alternate Process 8">
                  <a:extLst>
                    <a:ext uri="{FF2B5EF4-FFF2-40B4-BE49-F238E27FC236}">
                      <a16:creationId xmlns:a16="http://schemas.microsoft.com/office/drawing/2014/main" id="{262BF386-890F-6186-8B39-0EAA9D3BB0DB}"/>
                    </a:ext>
                  </a:extLst>
                </p:cNvPr>
                <p:cNvSpPr/>
                <p:nvPr/>
              </p:nvSpPr>
              <p:spPr>
                <a:xfrm>
                  <a:off x="592349" y="2661754"/>
                  <a:ext cx="9374035" cy="2421487"/>
                </a:xfrm>
                <a:prstGeom prst="flowChartAlternateProcess">
                  <a:avLst/>
                </a:prstGeom>
                <a:solidFill>
                  <a:schemeClr val="bg1">
                    <a:lumMod val="75000"/>
                  </a:schemeClr>
                </a:solidFill>
                <a:ln>
                  <a:no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en-US"/>
                </a:p>
              </p:txBody>
            </p:sp>
            <p:sp>
              <p:nvSpPr>
                <p:cNvPr id="11" name="Flowchart: Alternate Process 10">
                  <a:extLst>
                    <a:ext uri="{FF2B5EF4-FFF2-40B4-BE49-F238E27FC236}">
                      <a16:creationId xmlns:a16="http://schemas.microsoft.com/office/drawing/2014/main" id="{0FC566DB-2EE8-F373-79E8-424C73AB9479}"/>
                    </a:ext>
                  </a:extLst>
                </p:cNvPr>
                <p:cNvSpPr/>
                <p:nvPr/>
              </p:nvSpPr>
              <p:spPr>
                <a:xfrm>
                  <a:off x="719454" y="2619466"/>
                  <a:ext cx="9246930" cy="2243492"/>
                </a:xfrm>
                <a:prstGeom prst="flowChartAlternateProcess">
                  <a:avLst/>
                </a:prstGeom>
                <a:ln>
                  <a:no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en-US"/>
                </a:p>
              </p:txBody>
            </p:sp>
          </p:grpSp>
          <p:sp>
            <p:nvSpPr>
              <p:cNvPr id="14" name="Isosceles Triangle 13">
                <a:extLst>
                  <a:ext uri="{FF2B5EF4-FFF2-40B4-BE49-F238E27FC236}">
                    <a16:creationId xmlns:a16="http://schemas.microsoft.com/office/drawing/2014/main" id="{D9C6EB4A-E6F4-B027-5DF8-8651C5DAE9D0}"/>
                  </a:ext>
                </a:extLst>
              </p:cNvPr>
              <p:cNvSpPr/>
              <p:nvPr/>
            </p:nvSpPr>
            <p:spPr>
              <a:xfrm rot="5400000">
                <a:off x="9419550" y="2193111"/>
                <a:ext cx="1063924" cy="9201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BE709CC6-A708-BD1C-105B-2E4A70E2064B}"/>
                </a:ext>
              </a:extLst>
            </p:cNvPr>
            <p:cNvSpPr txBox="1"/>
            <p:nvPr/>
          </p:nvSpPr>
          <p:spPr>
            <a:xfrm>
              <a:off x="887185" y="2397579"/>
              <a:ext cx="870312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r>
                <a:rPr lang="ja-JP" altLang="ja-JP" sz="2400">
                  <a:solidFill>
                    <a:schemeClr val="tx1">
                      <a:lumMod val="85000"/>
                      <a:lumOff val="15000"/>
                    </a:schemeClr>
                  </a:solidFill>
                  <a:latin typeface="Meiryo"/>
                  <a:ea typeface="Meiryo"/>
                </a:rPr>
                <a:t>そうなんです……  </a:t>
              </a:r>
            </a:p>
            <a:p>
              <a:pPr fontAlgn="base"/>
              <a:r>
                <a:rPr lang="ja-JP" altLang="ja-JP" sz="2400">
                  <a:solidFill>
                    <a:schemeClr val="tx1">
                      <a:lumMod val="85000"/>
                      <a:lumOff val="15000"/>
                    </a:schemeClr>
                  </a:solidFill>
                  <a:latin typeface="Meiryo"/>
                  <a:ea typeface="Meiryo"/>
                </a:rPr>
                <a:t>昨日ちゃんと帰りに買い物したんですけど、お醤油きれてたの忘れてて…</a:t>
              </a:r>
              <a:r>
                <a:rPr lang="en-US" altLang="ja-JP" sz="2400">
                  <a:solidFill>
                    <a:schemeClr val="tx1">
                      <a:lumMod val="85000"/>
                      <a:lumOff val="15000"/>
                    </a:schemeClr>
                  </a:solidFill>
                  <a:latin typeface="Meiryo"/>
                  <a:ea typeface="Meiryo"/>
                </a:rPr>
                <a:t> </a:t>
              </a:r>
            </a:p>
            <a:p>
              <a:pPr fontAlgn="base"/>
              <a:r>
                <a:rPr lang="ja-JP" altLang="ja-JP" sz="2400">
                  <a:solidFill>
                    <a:schemeClr val="tx1">
                      <a:lumMod val="85000"/>
                      <a:lumOff val="15000"/>
                    </a:schemeClr>
                  </a:solidFill>
                  <a:latin typeface="Meiryo"/>
                  <a:ea typeface="Meiryo"/>
                </a:rPr>
                <a:t>予定してたおかずが作れなかったんです。(´;ω;｀)</a:t>
              </a:r>
              <a:r>
                <a:rPr lang="en-US" altLang="ja-JP" sz="2400">
                  <a:solidFill>
                    <a:schemeClr val="tx1">
                      <a:lumMod val="85000"/>
                      <a:lumOff val="15000"/>
                    </a:schemeClr>
                  </a:solidFill>
                  <a:latin typeface="Meiryo"/>
                  <a:ea typeface="Meiryo"/>
                </a:rPr>
                <a:t> </a:t>
              </a:r>
            </a:p>
          </p:txBody>
        </p:sp>
      </p:grpSp>
      <p:grpSp>
        <p:nvGrpSpPr>
          <p:cNvPr id="4" name="グループ化 3">
            <a:extLst>
              <a:ext uri="{FF2B5EF4-FFF2-40B4-BE49-F238E27FC236}">
                <a16:creationId xmlns:a16="http://schemas.microsoft.com/office/drawing/2014/main" id="{90B5D600-C7AE-81D2-BE96-7B79687970EE}"/>
              </a:ext>
            </a:extLst>
          </p:cNvPr>
          <p:cNvGrpSpPr/>
          <p:nvPr/>
        </p:nvGrpSpPr>
        <p:grpSpPr>
          <a:xfrm>
            <a:off x="155277" y="4719116"/>
            <a:ext cx="11297872" cy="2231481"/>
            <a:chOff x="155277" y="4719116"/>
            <a:chExt cx="11297872" cy="2231481"/>
          </a:xfrm>
        </p:grpSpPr>
        <p:grpSp>
          <p:nvGrpSpPr>
            <p:cNvPr id="28" name="Group 37">
              <a:extLst>
                <a:ext uri="{FF2B5EF4-FFF2-40B4-BE49-F238E27FC236}">
                  <a16:creationId xmlns:a16="http://schemas.microsoft.com/office/drawing/2014/main" id="{2CEF0DA0-DE6C-74E6-25AB-3CB33DD3DD4D}"/>
                </a:ext>
              </a:extLst>
            </p:cNvPr>
            <p:cNvGrpSpPr/>
            <p:nvPr/>
          </p:nvGrpSpPr>
          <p:grpSpPr>
            <a:xfrm>
              <a:off x="155277" y="4719116"/>
              <a:ext cx="11297872" cy="1693781"/>
              <a:chOff x="221266" y="196806"/>
              <a:chExt cx="11297872" cy="1693781"/>
            </a:xfrm>
          </p:grpSpPr>
          <p:pic>
            <p:nvPicPr>
              <p:cNvPr id="29" name="Picture 2">
                <a:extLst>
                  <a:ext uri="{FF2B5EF4-FFF2-40B4-BE49-F238E27FC236}">
                    <a16:creationId xmlns:a16="http://schemas.microsoft.com/office/drawing/2014/main" id="{8960CFF7-02CB-3001-D31A-3980393A799F}"/>
                  </a:ext>
                </a:extLst>
              </p:cNvPr>
              <p:cNvPicPr>
                <a:picLocks noChangeAspect="1"/>
              </p:cNvPicPr>
              <p:nvPr/>
            </p:nvPicPr>
            <p:blipFill>
              <a:blip r:embed="rId4"/>
              <a:stretch>
                <a:fillRect/>
              </a:stretch>
            </p:blipFill>
            <p:spPr>
              <a:xfrm>
                <a:off x="221266" y="196806"/>
                <a:ext cx="1565692" cy="1580069"/>
              </a:xfrm>
              <a:prstGeom prst="rect">
                <a:avLst/>
              </a:prstGeom>
            </p:spPr>
          </p:pic>
          <p:grpSp>
            <p:nvGrpSpPr>
              <p:cNvPr id="30" name="Group 17">
                <a:extLst>
                  <a:ext uri="{FF2B5EF4-FFF2-40B4-BE49-F238E27FC236}">
                    <a16:creationId xmlns:a16="http://schemas.microsoft.com/office/drawing/2014/main" id="{B38F61A4-9040-5E51-B674-ABF7E469B75F}"/>
                  </a:ext>
                </a:extLst>
              </p:cNvPr>
              <p:cNvGrpSpPr/>
              <p:nvPr/>
            </p:nvGrpSpPr>
            <p:grpSpPr>
              <a:xfrm>
                <a:off x="1784403" y="384815"/>
                <a:ext cx="9734735" cy="1505772"/>
                <a:chOff x="1784403" y="275958"/>
                <a:chExt cx="9734735" cy="1505772"/>
              </a:xfrm>
            </p:grpSpPr>
            <p:grpSp>
              <p:nvGrpSpPr>
                <p:cNvPr id="32" name="Group 14">
                  <a:extLst>
                    <a:ext uri="{FF2B5EF4-FFF2-40B4-BE49-F238E27FC236}">
                      <a16:creationId xmlns:a16="http://schemas.microsoft.com/office/drawing/2014/main" id="{3214E9C5-E071-3835-64CD-CC6DA430A54A}"/>
                    </a:ext>
                  </a:extLst>
                </p:cNvPr>
                <p:cNvGrpSpPr/>
                <p:nvPr/>
              </p:nvGrpSpPr>
              <p:grpSpPr>
                <a:xfrm>
                  <a:off x="2202613" y="275958"/>
                  <a:ext cx="9316525" cy="1505772"/>
                  <a:chOff x="2202613" y="275958"/>
                  <a:chExt cx="9316525" cy="2199736"/>
                </a:xfrm>
              </p:grpSpPr>
              <p:sp>
                <p:nvSpPr>
                  <p:cNvPr id="34" name="Flowchart: Alternate Process 1">
                    <a:extLst>
                      <a:ext uri="{FF2B5EF4-FFF2-40B4-BE49-F238E27FC236}">
                        <a16:creationId xmlns:a16="http://schemas.microsoft.com/office/drawing/2014/main" id="{BD6E6967-8DFE-2BAE-98D5-4ADB1F6CA1BF}"/>
                      </a:ext>
                    </a:extLst>
                  </p:cNvPr>
                  <p:cNvSpPr/>
                  <p:nvPr/>
                </p:nvSpPr>
                <p:spPr>
                  <a:xfrm>
                    <a:off x="2202614" y="319091"/>
                    <a:ext cx="9316524" cy="2156603"/>
                  </a:xfrm>
                  <a:prstGeom prst="flowChartAlternateProcess">
                    <a:avLst/>
                  </a:prstGeom>
                  <a:solidFill>
                    <a:schemeClr val="bg1">
                      <a:lumMod val="75000"/>
                    </a:schemeClr>
                  </a:solidFill>
                  <a:ln>
                    <a:no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en-US"/>
                  </a:p>
                </p:txBody>
              </p:sp>
              <p:sp>
                <p:nvSpPr>
                  <p:cNvPr id="35" name="Flowchart: Alternate Process 2">
                    <a:extLst>
                      <a:ext uri="{FF2B5EF4-FFF2-40B4-BE49-F238E27FC236}">
                        <a16:creationId xmlns:a16="http://schemas.microsoft.com/office/drawing/2014/main" id="{E791FB86-AEB8-EEC7-7D43-046BF9EFA98A}"/>
                      </a:ext>
                    </a:extLst>
                  </p:cNvPr>
                  <p:cNvSpPr/>
                  <p:nvPr/>
                </p:nvSpPr>
                <p:spPr>
                  <a:xfrm>
                    <a:off x="2202613" y="275958"/>
                    <a:ext cx="9190199" cy="2070339"/>
                  </a:xfrm>
                  <a:prstGeom prst="flowChartAlternateProcess">
                    <a:avLst/>
                  </a:prstGeom>
                  <a:ln>
                    <a:no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en-US"/>
                  </a:p>
                </p:txBody>
              </p:sp>
            </p:grpSp>
            <p:sp>
              <p:nvSpPr>
                <p:cNvPr id="33" name="Isosceles Triangle 4">
                  <a:extLst>
                    <a:ext uri="{FF2B5EF4-FFF2-40B4-BE49-F238E27FC236}">
                      <a16:creationId xmlns:a16="http://schemas.microsoft.com/office/drawing/2014/main" id="{9FC396E4-0E0A-CD93-4F48-52E86DD19500}"/>
                    </a:ext>
                  </a:extLst>
                </p:cNvPr>
                <p:cNvSpPr/>
                <p:nvPr/>
              </p:nvSpPr>
              <p:spPr>
                <a:xfrm rot="16200000">
                  <a:off x="1712516" y="441385"/>
                  <a:ext cx="1063924" cy="9201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6" name="TextBox 35">
              <a:extLst>
                <a:ext uri="{FF2B5EF4-FFF2-40B4-BE49-F238E27FC236}">
                  <a16:creationId xmlns:a16="http://schemas.microsoft.com/office/drawing/2014/main" id="{D6DA7033-1D72-97C1-2768-02CAACC2B8E5}"/>
                </a:ext>
              </a:extLst>
            </p:cNvPr>
            <p:cNvSpPr txBox="1"/>
            <p:nvPr/>
          </p:nvSpPr>
          <p:spPr>
            <a:xfrm>
              <a:off x="2527282" y="5011605"/>
              <a:ext cx="870312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r>
                <a:rPr lang="ja-JP" altLang="ja-JP" sz="2400">
                  <a:solidFill>
                    <a:schemeClr val="tx1">
                      <a:lumMod val="85000"/>
                      <a:lumOff val="15000"/>
                    </a:schemeClr>
                  </a:solidFill>
                  <a:latin typeface="Meiryo"/>
                  <a:ea typeface="Meiryo"/>
                </a:rPr>
                <a:t>あー分かりますっ！ </a:t>
              </a:r>
            </a:p>
            <a:p>
              <a:pPr fontAlgn="base"/>
              <a:r>
                <a:rPr lang="ja-JP" altLang="ja-JP" sz="2400">
                  <a:solidFill>
                    <a:schemeClr val="tx1">
                      <a:lumMod val="85000"/>
                      <a:lumOff val="15000"/>
                    </a:schemeClr>
                  </a:solidFill>
                  <a:latin typeface="Meiryo"/>
                  <a:ea typeface="Meiryo"/>
                </a:rPr>
                <a:t>私もこの前、放置してた卵が賞味期限１週間すぎちゃってて、６個もダメにしました(´;ω;｀) </a:t>
              </a:r>
            </a:p>
            <a:p>
              <a:br>
                <a:rPr lang="ja-JP" altLang="en-US" sz="2400">
                  <a:latin typeface="Meiryo"/>
                  <a:ea typeface="Meiryo"/>
                </a:rPr>
              </a:br>
              <a:endParaRPr lang="ja-JP" altLang="en-US" sz="2400">
                <a:solidFill>
                  <a:schemeClr val="tx1">
                    <a:lumMod val="85000"/>
                    <a:lumOff val="15000"/>
                  </a:schemeClr>
                </a:solidFill>
                <a:latin typeface="Meiryo"/>
                <a:ea typeface="Meiryo"/>
              </a:endParaRPr>
            </a:p>
          </p:txBody>
        </p:sp>
      </p:grpSp>
    </p:spTree>
    <p:extLst>
      <p:ext uri="{BB962C8B-B14F-4D97-AF65-F5344CB8AC3E}">
        <p14:creationId xmlns:p14="http://schemas.microsoft.com/office/powerpoint/2010/main" val="253212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ADEDA410-93D3-85F0-6625-69E38C948FAF}"/>
              </a:ext>
            </a:extLst>
          </p:cNvPr>
          <p:cNvPicPr>
            <a:picLocks noGrp="1" noChangeAspect="1"/>
          </p:cNvPicPr>
          <p:nvPr>
            <p:ph idx="1"/>
          </p:nvPr>
        </p:nvPicPr>
        <p:blipFill rotWithShape="1">
          <a:blip r:embed="rId3"/>
          <a:srcRect t="7262" b="-372"/>
          <a:stretch/>
        </p:blipFill>
        <p:spPr>
          <a:xfrm>
            <a:off x="-1883" y="-300"/>
            <a:ext cx="12195766" cy="7197419"/>
          </a:xfrm>
        </p:spPr>
      </p:pic>
      <p:sp>
        <p:nvSpPr>
          <p:cNvPr id="8" name="Rectangle 7">
            <a:extLst>
              <a:ext uri="{FF2B5EF4-FFF2-40B4-BE49-F238E27FC236}">
                <a16:creationId xmlns:a16="http://schemas.microsoft.com/office/drawing/2014/main" id="{006D1B0A-0A36-C19F-AD28-452353087D72}"/>
              </a:ext>
            </a:extLst>
          </p:cNvPr>
          <p:cNvSpPr/>
          <p:nvPr/>
        </p:nvSpPr>
        <p:spPr>
          <a:xfrm>
            <a:off x="150963" y="146331"/>
            <a:ext cx="11890073" cy="6805880"/>
          </a:xfrm>
          <a:prstGeom prst="rect">
            <a:avLst/>
          </a:prstGeom>
          <a:solidFill>
            <a:srgbClr val="FFFFFF">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559DEA67-818F-AA45-F658-FFD90D7910CC}"/>
              </a:ext>
            </a:extLst>
          </p:cNvPr>
          <p:cNvGrpSpPr/>
          <p:nvPr/>
        </p:nvGrpSpPr>
        <p:grpSpPr>
          <a:xfrm>
            <a:off x="357868" y="3811068"/>
            <a:ext cx="11297872" cy="1580069"/>
            <a:chOff x="221266" y="196806"/>
            <a:chExt cx="11297872" cy="1580069"/>
          </a:xfrm>
        </p:grpSpPr>
        <p:pic>
          <p:nvPicPr>
            <p:cNvPr id="10" name="Picture 2">
              <a:extLst>
                <a:ext uri="{FF2B5EF4-FFF2-40B4-BE49-F238E27FC236}">
                  <a16:creationId xmlns:a16="http://schemas.microsoft.com/office/drawing/2014/main" id="{79C470DF-29B7-10C8-ECC3-5CB00E31634A}"/>
                </a:ext>
              </a:extLst>
            </p:cNvPr>
            <p:cNvPicPr>
              <a:picLocks noChangeAspect="1"/>
            </p:cNvPicPr>
            <p:nvPr/>
          </p:nvPicPr>
          <p:blipFill>
            <a:blip r:embed="rId4"/>
            <a:stretch>
              <a:fillRect/>
            </a:stretch>
          </p:blipFill>
          <p:spPr>
            <a:xfrm>
              <a:off x="221266" y="196806"/>
              <a:ext cx="1565692" cy="1580069"/>
            </a:xfrm>
            <a:prstGeom prst="rect">
              <a:avLst/>
            </a:prstGeom>
          </p:spPr>
        </p:pic>
        <p:grpSp>
          <p:nvGrpSpPr>
            <p:cNvPr id="18" name="Group 17">
              <a:extLst>
                <a:ext uri="{FF2B5EF4-FFF2-40B4-BE49-F238E27FC236}">
                  <a16:creationId xmlns:a16="http://schemas.microsoft.com/office/drawing/2014/main" id="{9B410830-88B2-5307-4AE1-B5C0A6391891}"/>
                </a:ext>
              </a:extLst>
            </p:cNvPr>
            <p:cNvGrpSpPr/>
            <p:nvPr/>
          </p:nvGrpSpPr>
          <p:grpSpPr>
            <a:xfrm>
              <a:off x="1784403" y="384815"/>
              <a:ext cx="9734735" cy="1248414"/>
              <a:chOff x="1784403" y="275958"/>
              <a:chExt cx="9734735" cy="1248414"/>
            </a:xfrm>
          </p:grpSpPr>
          <p:grpSp>
            <p:nvGrpSpPr>
              <p:cNvPr id="15" name="Group 14">
                <a:extLst>
                  <a:ext uri="{FF2B5EF4-FFF2-40B4-BE49-F238E27FC236}">
                    <a16:creationId xmlns:a16="http://schemas.microsoft.com/office/drawing/2014/main" id="{654FDB84-4724-9CC1-71FE-9D272D7D2C4E}"/>
                  </a:ext>
                </a:extLst>
              </p:cNvPr>
              <p:cNvGrpSpPr/>
              <p:nvPr/>
            </p:nvGrpSpPr>
            <p:grpSpPr>
              <a:xfrm>
                <a:off x="2202613" y="275958"/>
                <a:ext cx="9316525" cy="1248414"/>
                <a:chOff x="2202613" y="275958"/>
                <a:chExt cx="9316525" cy="1823770"/>
              </a:xfrm>
            </p:grpSpPr>
            <p:sp>
              <p:nvSpPr>
                <p:cNvPr id="2" name="Flowchart: Alternate Process 1">
                  <a:extLst>
                    <a:ext uri="{FF2B5EF4-FFF2-40B4-BE49-F238E27FC236}">
                      <a16:creationId xmlns:a16="http://schemas.microsoft.com/office/drawing/2014/main" id="{3C79FF75-90CB-6DCE-7BFF-9BBE4D8E72D0}"/>
                    </a:ext>
                  </a:extLst>
                </p:cNvPr>
                <p:cNvSpPr/>
                <p:nvPr/>
              </p:nvSpPr>
              <p:spPr>
                <a:xfrm>
                  <a:off x="2202614" y="319092"/>
                  <a:ext cx="9316524" cy="1780636"/>
                </a:xfrm>
                <a:prstGeom prst="flowChartAlternateProcess">
                  <a:avLst/>
                </a:prstGeom>
                <a:solidFill>
                  <a:schemeClr val="bg1">
                    <a:lumMod val="75000"/>
                  </a:schemeClr>
                </a:solidFill>
                <a:ln>
                  <a:no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en-US"/>
                </a:p>
              </p:txBody>
            </p:sp>
            <p:sp>
              <p:nvSpPr>
                <p:cNvPr id="3" name="Flowchart: Alternate Process 2">
                  <a:extLst>
                    <a:ext uri="{FF2B5EF4-FFF2-40B4-BE49-F238E27FC236}">
                      <a16:creationId xmlns:a16="http://schemas.microsoft.com/office/drawing/2014/main" id="{81BEC56D-DA97-1407-7A87-99888FA2C89C}"/>
                    </a:ext>
                  </a:extLst>
                </p:cNvPr>
                <p:cNvSpPr/>
                <p:nvPr/>
              </p:nvSpPr>
              <p:spPr>
                <a:xfrm>
                  <a:off x="2202613" y="275958"/>
                  <a:ext cx="9190199" cy="1617485"/>
                </a:xfrm>
                <a:prstGeom prst="flowChartAlternateProcess">
                  <a:avLst/>
                </a:prstGeom>
                <a:ln>
                  <a:no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en-US"/>
                </a:p>
              </p:txBody>
            </p:sp>
          </p:grpSp>
          <p:sp>
            <p:nvSpPr>
              <p:cNvPr id="5" name="Isosceles Triangle 4">
                <a:extLst>
                  <a:ext uri="{FF2B5EF4-FFF2-40B4-BE49-F238E27FC236}">
                    <a16:creationId xmlns:a16="http://schemas.microsoft.com/office/drawing/2014/main" id="{0102FA06-8849-2D34-D07D-102845E8A6D5}"/>
                  </a:ext>
                </a:extLst>
              </p:cNvPr>
              <p:cNvSpPr/>
              <p:nvPr/>
            </p:nvSpPr>
            <p:spPr>
              <a:xfrm rot="16200000">
                <a:off x="1712516" y="441385"/>
                <a:ext cx="1063924" cy="9201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EEE25400-A498-2E90-D530-51E1CA3E64B4}"/>
                </a:ext>
              </a:extLst>
            </p:cNvPr>
            <p:cNvSpPr txBox="1"/>
            <p:nvPr/>
          </p:nvSpPr>
          <p:spPr>
            <a:xfrm>
              <a:off x="2311034" y="805145"/>
              <a:ext cx="870312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r>
                <a:rPr lang="ja-JP" altLang="ja-JP" sz="2400" i="0">
                  <a:solidFill>
                    <a:schemeClr val="tx1">
                      <a:lumMod val="75000"/>
                      <a:lumOff val="25000"/>
                    </a:schemeClr>
                  </a:solidFill>
                  <a:effectLst/>
                  <a:latin typeface="メイリオ" panose="020B0604030504040204" pitchFamily="50" charset="-128"/>
                  <a:ea typeface="メイリオ" panose="020B0604030504040204" pitchFamily="50" charset="-128"/>
                </a:rPr>
                <a:t>本当ですよね。どうにかならないかなぁ……</a:t>
              </a:r>
              <a:endParaRPr lang="ja-JP" altLang="ja-JP" sz="2400">
                <a:solidFill>
                  <a:schemeClr val="tx1">
                    <a:lumMod val="75000"/>
                    <a:lumOff val="25000"/>
                  </a:schemeClr>
                </a:solidFill>
                <a:latin typeface="メイリオ" panose="020B0604030504040204" pitchFamily="50" charset="-128"/>
                <a:ea typeface="メイリオ" panose="020B0604030504040204" pitchFamily="50" charset="-128"/>
              </a:endParaRPr>
            </a:p>
          </p:txBody>
        </p:sp>
      </p:grpSp>
      <p:grpSp>
        <p:nvGrpSpPr>
          <p:cNvPr id="39" name="Group 38">
            <a:extLst>
              <a:ext uri="{FF2B5EF4-FFF2-40B4-BE49-F238E27FC236}">
                <a16:creationId xmlns:a16="http://schemas.microsoft.com/office/drawing/2014/main" id="{B6C5E92D-747F-4E1E-37A2-A4A5A48DE913}"/>
              </a:ext>
            </a:extLst>
          </p:cNvPr>
          <p:cNvGrpSpPr/>
          <p:nvPr/>
        </p:nvGrpSpPr>
        <p:grpSpPr>
          <a:xfrm>
            <a:off x="357868" y="1306820"/>
            <a:ext cx="11476262" cy="1939836"/>
            <a:chOff x="605957" y="2136721"/>
            <a:chExt cx="11476262" cy="1939836"/>
          </a:xfrm>
        </p:grpSpPr>
        <p:pic>
          <p:nvPicPr>
            <p:cNvPr id="12" name="Picture 7">
              <a:extLst>
                <a:ext uri="{FF2B5EF4-FFF2-40B4-BE49-F238E27FC236}">
                  <a16:creationId xmlns:a16="http://schemas.microsoft.com/office/drawing/2014/main" id="{60B2717F-EE70-355A-5E07-E12DE472EF99}"/>
                </a:ext>
              </a:extLst>
            </p:cNvPr>
            <p:cNvPicPr>
              <a:picLocks noChangeAspect="1"/>
            </p:cNvPicPr>
            <p:nvPr/>
          </p:nvPicPr>
          <p:blipFill>
            <a:blip r:embed="rId5"/>
            <a:stretch>
              <a:fillRect/>
            </a:stretch>
          </p:blipFill>
          <p:spPr>
            <a:xfrm>
              <a:off x="10459018" y="2136721"/>
              <a:ext cx="1623201" cy="1608824"/>
            </a:xfrm>
            <a:prstGeom prst="rect">
              <a:avLst/>
            </a:prstGeom>
          </p:spPr>
        </p:pic>
        <p:grpSp>
          <p:nvGrpSpPr>
            <p:cNvPr id="19" name="Group 18">
              <a:extLst>
                <a:ext uri="{FF2B5EF4-FFF2-40B4-BE49-F238E27FC236}">
                  <a16:creationId xmlns:a16="http://schemas.microsoft.com/office/drawing/2014/main" id="{08959978-AE2C-1DCE-124A-29C7E76380AE}"/>
                </a:ext>
              </a:extLst>
            </p:cNvPr>
            <p:cNvGrpSpPr/>
            <p:nvPr/>
          </p:nvGrpSpPr>
          <p:grpSpPr>
            <a:xfrm>
              <a:off x="605957" y="2265682"/>
              <a:ext cx="9860059" cy="1810875"/>
              <a:chOff x="551528" y="2007146"/>
              <a:chExt cx="9860059" cy="1810875"/>
            </a:xfrm>
          </p:grpSpPr>
          <p:grpSp>
            <p:nvGrpSpPr>
              <p:cNvPr id="16" name="Group 15">
                <a:extLst>
                  <a:ext uri="{FF2B5EF4-FFF2-40B4-BE49-F238E27FC236}">
                    <a16:creationId xmlns:a16="http://schemas.microsoft.com/office/drawing/2014/main" id="{36968AB1-CA09-B370-146B-49FDC4E0E852}"/>
                  </a:ext>
                </a:extLst>
              </p:cNvPr>
              <p:cNvGrpSpPr/>
              <p:nvPr/>
            </p:nvGrpSpPr>
            <p:grpSpPr>
              <a:xfrm>
                <a:off x="551528" y="2007146"/>
                <a:ext cx="9374035" cy="1810875"/>
                <a:chOff x="592349" y="2619466"/>
                <a:chExt cx="9374035" cy="2463775"/>
              </a:xfrm>
            </p:grpSpPr>
            <p:sp>
              <p:nvSpPr>
                <p:cNvPr id="9" name="Flowchart: Alternate Process 8">
                  <a:extLst>
                    <a:ext uri="{FF2B5EF4-FFF2-40B4-BE49-F238E27FC236}">
                      <a16:creationId xmlns:a16="http://schemas.microsoft.com/office/drawing/2014/main" id="{262BF386-890F-6186-8B39-0EAA9D3BB0DB}"/>
                    </a:ext>
                  </a:extLst>
                </p:cNvPr>
                <p:cNvSpPr/>
                <p:nvPr/>
              </p:nvSpPr>
              <p:spPr>
                <a:xfrm>
                  <a:off x="592349" y="2661754"/>
                  <a:ext cx="9374035" cy="2421487"/>
                </a:xfrm>
                <a:prstGeom prst="flowChartAlternateProcess">
                  <a:avLst/>
                </a:prstGeom>
                <a:solidFill>
                  <a:schemeClr val="bg1">
                    <a:lumMod val="75000"/>
                  </a:schemeClr>
                </a:solidFill>
                <a:ln>
                  <a:no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en-US"/>
                </a:p>
              </p:txBody>
            </p:sp>
            <p:sp>
              <p:nvSpPr>
                <p:cNvPr id="11" name="Flowchart: Alternate Process 10">
                  <a:extLst>
                    <a:ext uri="{FF2B5EF4-FFF2-40B4-BE49-F238E27FC236}">
                      <a16:creationId xmlns:a16="http://schemas.microsoft.com/office/drawing/2014/main" id="{0FC566DB-2EE8-F373-79E8-424C73AB9479}"/>
                    </a:ext>
                  </a:extLst>
                </p:cNvPr>
                <p:cNvSpPr/>
                <p:nvPr/>
              </p:nvSpPr>
              <p:spPr>
                <a:xfrm>
                  <a:off x="719454" y="2619466"/>
                  <a:ext cx="9246930" cy="2243492"/>
                </a:xfrm>
                <a:prstGeom prst="flowChartAlternateProcess">
                  <a:avLst/>
                </a:prstGeom>
                <a:ln>
                  <a:no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en-US"/>
                </a:p>
              </p:txBody>
            </p:sp>
          </p:grpSp>
          <p:sp>
            <p:nvSpPr>
              <p:cNvPr id="14" name="Isosceles Triangle 13">
                <a:extLst>
                  <a:ext uri="{FF2B5EF4-FFF2-40B4-BE49-F238E27FC236}">
                    <a16:creationId xmlns:a16="http://schemas.microsoft.com/office/drawing/2014/main" id="{D9C6EB4A-E6F4-B027-5DF8-8651C5DAE9D0}"/>
                  </a:ext>
                </a:extLst>
              </p:cNvPr>
              <p:cNvSpPr/>
              <p:nvPr/>
            </p:nvSpPr>
            <p:spPr>
              <a:xfrm rot="5400000">
                <a:off x="9419550" y="2193111"/>
                <a:ext cx="1063924" cy="92015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BE709CC6-A708-BD1C-105B-2E4A70E2064B}"/>
                </a:ext>
              </a:extLst>
            </p:cNvPr>
            <p:cNvSpPr txBox="1"/>
            <p:nvPr/>
          </p:nvSpPr>
          <p:spPr>
            <a:xfrm>
              <a:off x="887185" y="2397579"/>
              <a:ext cx="870312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r>
                <a:rPr lang="ja-JP" altLang="ja-JP" sz="2400">
                  <a:solidFill>
                    <a:schemeClr val="tx1">
                      <a:lumMod val="85000"/>
                      <a:lumOff val="15000"/>
                    </a:schemeClr>
                  </a:solidFill>
                  <a:latin typeface="Meiryo"/>
                  <a:ea typeface="Meiryo"/>
                </a:rPr>
                <a:t>え、６個もですか！？ </a:t>
              </a:r>
            </a:p>
            <a:p>
              <a:pPr fontAlgn="base"/>
              <a:r>
                <a:rPr lang="ja-JP" altLang="ja-JP" sz="2400">
                  <a:solidFill>
                    <a:schemeClr val="tx1">
                      <a:lumMod val="85000"/>
                      <a:lumOff val="15000"/>
                    </a:schemeClr>
                  </a:solidFill>
                  <a:latin typeface="Meiryo"/>
                  <a:ea typeface="Meiryo"/>
                </a:rPr>
                <a:t>あーでも仕事も忙しいし、冷蔵庫の中なんていちいち確認できないですよね…… </a:t>
              </a:r>
            </a:p>
          </p:txBody>
        </p:sp>
      </p:grpSp>
    </p:spTree>
    <p:extLst>
      <p:ext uri="{BB962C8B-B14F-4D97-AF65-F5344CB8AC3E}">
        <p14:creationId xmlns:p14="http://schemas.microsoft.com/office/powerpoint/2010/main" val="412628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ED4"/>
        </a:solidFill>
        <a:effectLst/>
      </p:bgPr>
    </p:bg>
    <p:spTree>
      <p:nvGrpSpPr>
        <p:cNvPr id="1" name=""/>
        <p:cNvGrpSpPr/>
        <p:nvPr/>
      </p:nvGrpSpPr>
      <p:grpSpPr>
        <a:xfrm>
          <a:off x="0" y="0"/>
          <a:ext cx="0" cy="0"/>
          <a:chOff x="0" y="0"/>
          <a:chExt cx="0" cy="0"/>
        </a:xfrm>
      </p:grpSpPr>
      <p:sp>
        <p:nvSpPr>
          <p:cNvPr id="6" name="フローチャート: 代替処理 5">
            <a:extLst>
              <a:ext uri="{FF2B5EF4-FFF2-40B4-BE49-F238E27FC236}">
                <a16:creationId xmlns:a16="http://schemas.microsoft.com/office/drawing/2014/main" id="{1DCD5339-09CF-4908-973C-C1DC7588BEBB}"/>
              </a:ext>
            </a:extLst>
          </p:cNvPr>
          <p:cNvSpPr/>
          <p:nvPr/>
        </p:nvSpPr>
        <p:spPr>
          <a:xfrm>
            <a:off x="226253" y="119440"/>
            <a:ext cx="11710736" cy="6298278"/>
          </a:xfrm>
          <a:prstGeom prst="flowChartAlternateProcess">
            <a:avLst/>
          </a:prstGeom>
          <a:solidFill>
            <a:schemeClr val="bg1"/>
          </a:solidFill>
          <a:ln w="571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Picture 3">
            <a:extLst>
              <a:ext uri="{FF2B5EF4-FFF2-40B4-BE49-F238E27FC236}">
                <a16:creationId xmlns:a16="http://schemas.microsoft.com/office/drawing/2014/main" id="{FA08F6D3-0CF4-0B4E-5FB0-909E24F86A2E}"/>
              </a:ext>
            </a:extLst>
          </p:cNvPr>
          <p:cNvPicPr>
            <a:picLocks noChangeAspect="1"/>
          </p:cNvPicPr>
          <p:nvPr/>
        </p:nvPicPr>
        <p:blipFill>
          <a:blip r:embed="rId3"/>
          <a:stretch>
            <a:fillRect/>
          </a:stretch>
        </p:blipFill>
        <p:spPr>
          <a:xfrm>
            <a:off x="10218912" y="208066"/>
            <a:ext cx="1567278" cy="1667395"/>
          </a:xfrm>
          <a:prstGeom prst="rect">
            <a:avLst/>
          </a:prstGeom>
        </p:spPr>
      </p:pic>
      <p:grpSp>
        <p:nvGrpSpPr>
          <p:cNvPr id="18" name="Group 17">
            <a:extLst>
              <a:ext uri="{FF2B5EF4-FFF2-40B4-BE49-F238E27FC236}">
                <a16:creationId xmlns:a16="http://schemas.microsoft.com/office/drawing/2014/main" id="{59E46B73-5798-75F5-ABCA-4A73B65CAB93}"/>
              </a:ext>
            </a:extLst>
          </p:cNvPr>
          <p:cNvGrpSpPr/>
          <p:nvPr/>
        </p:nvGrpSpPr>
        <p:grpSpPr>
          <a:xfrm>
            <a:off x="1446362" y="835325"/>
            <a:ext cx="9270519" cy="6883879"/>
            <a:chOff x="626853" y="317742"/>
            <a:chExt cx="10895160" cy="8091577"/>
          </a:xfrm>
        </p:grpSpPr>
        <p:pic>
          <p:nvPicPr>
            <p:cNvPr id="15" name="Picture 17">
              <a:extLst>
                <a:ext uri="{FF2B5EF4-FFF2-40B4-BE49-F238E27FC236}">
                  <a16:creationId xmlns:a16="http://schemas.microsoft.com/office/drawing/2014/main" id="{674E22E0-2666-611D-5D5F-C86A711E355F}"/>
                </a:ext>
              </a:extLst>
            </p:cNvPr>
            <p:cNvPicPr>
              <a:picLocks noChangeAspect="1"/>
            </p:cNvPicPr>
            <p:nvPr/>
          </p:nvPicPr>
          <p:blipFill rotWithShape="1">
            <a:blip r:embed="rId4"/>
            <a:srcRect t="12152" r="1712" b="6329"/>
            <a:stretch/>
          </p:blipFill>
          <p:spPr>
            <a:xfrm>
              <a:off x="1834551" y="1881475"/>
              <a:ext cx="8479819" cy="3959634"/>
            </a:xfrm>
            <a:prstGeom prst="rect">
              <a:avLst/>
            </a:prstGeom>
          </p:spPr>
        </p:pic>
        <p:pic>
          <p:nvPicPr>
            <p:cNvPr id="32" name="Picture 32">
              <a:extLst>
                <a:ext uri="{FF2B5EF4-FFF2-40B4-BE49-F238E27FC236}">
                  <a16:creationId xmlns:a16="http://schemas.microsoft.com/office/drawing/2014/main" id="{4D8DF8C2-F028-E743-B2DA-EB5998510553}"/>
                </a:ext>
              </a:extLst>
            </p:cNvPr>
            <p:cNvPicPr>
              <a:picLocks noChangeAspect="1"/>
            </p:cNvPicPr>
            <p:nvPr/>
          </p:nvPicPr>
          <p:blipFill>
            <a:blip r:embed="rId5"/>
            <a:stretch>
              <a:fillRect/>
            </a:stretch>
          </p:blipFill>
          <p:spPr>
            <a:xfrm>
              <a:off x="626853" y="317742"/>
              <a:ext cx="10895160" cy="8091577"/>
            </a:xfrm>
            <a:prstGeom prst="rect">
              <a:avLst/>
            </a:prstGeom>
          </p:spPr>
        </p:pic>
      </p:grpSp>
      <p:grpSp>
        <p:nvGrpSpPr>
          <p:cNvPr id="30" name="Group 2">
            <a:extLst>
              <a:ext uri="{FF2B5EF4-FFF2-40B4-BE49-F238E27FC236}">
                <a16:creationId xmlns:a16="http://schemas.microsoft.com/office/drawing/2014/main" id="{2DF7A883-6F6B-8D36-7E51-AB86EC6EC8FB}"/>
              </a:ext>
            </a:extLst>
          </p:cNvPr>
          <p:cNvGrpSpPr/>
          <p:nvPr/>
        </p:nvGrpSpPr>
        <p:grpSpPr>
          <a:xfrm>
            <a:off x="803660" y="580348"/>
            <a:ext cx="9264453" cy="920147"/>
            <a:chOff x="419818" y="139461"/>
            <a:chExt cx="10350435" cy="920147"/>
          </a:xfrm>
          <a:solidFill>
            <a:schemeClr val="bg1"/>
          </a:solidFill>
        </p:grpSpPr>
        <p:sp>
          <p:nvSpPr>
            <p:cNvPr id="33" name="Rectangle: Rounded Corners 106">
              <a:extLst>
                <a:ext uri="{FF2B5EF4-FFF2-40B4-BE49-F238E27FC236}">
                  <a16:creationId xmlns:a16="http://schemas.microsoft.com/office/drawing/2014/main" id="{FC231A6D-5285-800E-A638-F5B306712446}"/>
                </a:ext>
              </a:extLst>
            </p:cNvPr>
            <p:cNvSpPr/>
            <p:nvPr/>
          </p:nvSpPr>
          <p:spPr>
            <a:xfrm>
              <a:off x="419818" y="139461"/>
              <a:ext cx="10064147" cy="920147"/>
            </a:xfrm>
            <a:prstGeom prst="roundRect">
              <a:avLst/>
            </a:prstGeom>
            <a:grpFill/>
            <a:ln w="57150">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sz="3200">
                <a:solidFill>
                  <a:schemeClr val="tx1"/>
                </a:solidFill>
                <a:ea typeface="游ゴシック"/>
              </a:endParaRPr>
            </a:p>
          </p:txBody>
        </p:sp>
        <p:sp>
          <p:nvSpPr>
            <p:cNvPr id="34" name="Isosceles Triangle 112">
              <a:extLst>
                <a:ext uri="{FF2B5EF4-FFF2-40B4-BE49-F238E27FC236}">
                  <a16:creationId xmlns:a16="http://schemas.microsoft.com/office/drawing/2014/main" id="{23C309F3-A929-49C5-DA6A-E18400F64497}"/>
                </a:ext>
              </a:extLst>
            </p:cNvPr>
            <p:cNvSpPr/>
            <p:nvPr/>
          </p:nvSpPr>
          <p:spPr>
            <a:xfrm rot="5400000">
              <a:off x="10396441" y="484517"/>
              <a:ext cx="503208" cy="244416"/>
            </a:xfrm>
            <a:prstGeom prst="triangle">
              <a:avLst/>
            </a:prstGeom>
            <a:grpFill/>
            <a:ln w="57150">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F50382CC-F523-9DEF-3167-2927E59E527E}"/>
              </a:ext>
            </a:extLst>
          </p:cNvPr>
          <p:cNvSpPr txBox="1"/>
          <p:nvPr/>
        </p:nvSpPr>
        <p:spPr>
          <a:xfrm>
            <a:off x="2050212" y="842513"/>
            <a:ext cx="475603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b="1">
                <a:ea typeface="游ゴシック"/>
              </a:rPr>
              <a:t>ポケット冷蔵庫、縮めて</a:t>
            </a:r>
            <a:endParaRPr lang="en-US" sz="3200" b="1">
              <a:ea typeface="游ゴシック"/>
            </a:endParaRPr>
          </a:p>
        </p:txBody>
      </p:sp>
      <p:pic>
        <p:nvPicPr>
          <p:cNvPr id="5" name="Content Placeholder 4">
            <a:extLst>
              <a:ext uri="{FF2B5EF4-FFF2-40B4-BE49-F238E27FC236}">
                <a16:creationId xmlns:a16="http://schemas.microsoft.com/office/drawing/2014/main" id="{498B3A9F-5164-9BA5-B471-3D5BC7BD087C}"/>
              </a:ext>
            </a:extLst>
          </p:cNvPr>
          <p:cNvPicPr>
            <a:picLocks noGrp="1" noChangeAspect="1"/>
          </p:cNvPicPr>
          <p:nvPr>
            <p:ph idx="1"/>
          </p:nvPr>
        </p:nvPicPr>
        <p:blipFill>
          <a:blip r:embed="rId6"/>
          <a:stretch>
            <a:fillRect/>
          </a:stretch>
        </p:blipFill>
        <p:spPr>
          <a:xfrm>
            <a:off x="6400262" y="597871"/>
            <a:ext cx="2137554" cy="885465"/>
          </a:xfrm>
        </p:spPr>
      </p:pic>
    </p:spTree>
    <p:extLst>
      <p:ext uri="{BB962C8B-B14F-4D97-AF65-F5344CB8AC3E}">
        <p14:creationId xmlns:p14="http://schemas.microsoft.com/office/powerpoint/2010/main" val="2248135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808A359-8DCD-F257-04EC-AB0427D416A3}"/>
              </a:ext>
            </a:extLst>
          </p:cNvPr>
          <p:cNvSpPr/>
          <p:nvPr/>
        </p:nvSpPr>
        <p:spPr>
          <a:xfrm>
            <a:off x="779249" y="2195421"/>
            <a:ext cx="10481088" cy="690110"/>
          </a:xfrm>
          <a:prstGeom prst="roundRect">
            <a:avLst/>
          </a:prstGeom>
          <a:solidFill>
            <a:srgbClr val="FFD966">
              <a:alpha val="5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F6CB95F3-FEF8-80A0-F1D9-52A4593A067A}"/>
              </a:ext>
            </a:extLst>
          </p:cNvPr>
          <p:cNvPicPr>
            <a:picLocks noGrp="1" noChangeAspect="1"/>
          </p:cNvPicPr>
          <p:nvPr>
            <p:ph idx="1"/>
          </p:nvPr>
        </p:nvPicPr>
        <p:blipFill>
          <a:blip r:embed="rId3"/>
          <a:stretch>
            <a:fillRect/>
          </a:stretch>
        </p:blipFill>
        <p:spPr>
          <a:xfrm>
            <a:off x="9721431" y="5687455"/>
            <a:ext cx="1677479" cy="698560"/>
          </a:xfrm>
        </p:spPr>
      </p:pic>
      <p:sp>
        <p:nvSpPr>
          <p:cNvPr id="11" name="TextBox 10">
            <a:extLst>
              <a:ext uri="{FF2B5EF4-FFF2-40B4-BE49-F238E27FC236}">
                <a16:creationId xmlns:a16="http://schemas.microsoft.com/office/drawing/2014/main" id="{3D1F6602-EBB4-3157-38FC-FD45CBA5CA31}"/>
              </a:ext>
            </a:extLst>
          </p:cNvPr>
          <p:cNvSpPr txBox="1"/>
          <p:nvPr/>
        </p:nvSpPr>
        <p:spPr>
          <a:xfrm>
            <a:off x="1041036" y="1426449"/>
            <a:ext cx="5422879" cy="41088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indent="-742950">
              <a:lnSpc>
                <a:spcPct val="80000"/>
              </a:lnSpc>
              <a:buAutoNum type="arabicParenR"/>
            </a:pPr>
            <a:r>
              <a:rPr lang="en-US" altLang="ja-JP" sz="3600" b="1" err="1">
                <a:solidFill>
                  <a:srgbClr val="FF9021"/>
                </a:solidFill>
                <a:latin typeface="Meiryo"/>
                <a:ea typeface="Meiryo"/>
                <a:cs typeface="+mn-lt"/>
              </a:rPr>
              <a:t>システム概要</a:t>
            </a:r>
            <a:endParaRPr lang="en-US" err="1">
              <a:ea typeface="游ゴシック" panose="020F0502020204030204"/>
            </a:endParaRPr>
          </a:p>
          <a:p>
            <a:pPr marL="742950" indent="-742950">
              <a:lnSpc>
                <a:spcPct val="80000"/>
              </a:lnSpc>
              <a:buAutoNum type="arabicParenR"/>
            </a:pPr>
            <a:endParaRPr lang="en-US" altLang="ja-JP" sz="3600" b="1">
              <a:solidFill>
                <a:srgbClr val="FF9021"/>
              </a:solidFill>
              <a:latin typeface="Meiryo"/>
              <a:ea typeface="Meiryo"/>
              <a:cs typeface="+mn-lt"/>
            </a:endParaRPr>
          </a:p>
          <a:p>
            <a:pPr marL="742950" indent="-742950">
              <a:lnSpc>
                <a:spcPct val="80000"/>
              </a:lnSpc>
              <a:buAutoNum type="arabicParenR"/>
            </a:pPr>
            <a:r>
              <a:rPr lang="en-US" altLang="ja-JP" sz="3600" b="1" err="1">
                <a:solidFill>
                  <a:srgbClr val="FF9021"/>
                </a:solidFill>
                <a:latin typeface="Meiryo"/>
                <a:ea typeface="Meiryo"/>
                <a:cs typeface="+mn-lt"/>
              </a:rPr>
              <a:t>機能紹介</a:t>
            </a:r>
            <a:endParaRPr lang="en-US" err="1">
              <a:ea typeface="游ゴシック" panose="020F0502020204030204"/>
            </a:endParaRPr>
          </a:p>
          <a:p>
            <a:pPr marL="742950" indent="-742950">
              <a:lnSpc>
                <a:spcPct val="80000"/>
              </a:lnSpc>
              <a:buAutoNum type="arabicParenR"/>
            </a:pPr>
            <a:endParaRPr lang="en-US" altLang="ja-JP" sz="3600" b="1">
              <a:solidFill>
                <a:srgbClr val="FF9021"/>
              </a:solidFill>
              <a:latin typeface="Meiryo"/>
              <a:ea typeface="Meiryo"/>
              <a:cs typeface="+mn-lt"/>
            </a:endParaRPr>
          </a:p>
          <a:p>
            <a:pPr marL="742950" indent="-742950">
              <a:lnSpc>
                <a:spcPct val="80000"/>
              </a:lnSpc>
              <a:buAutoNum type="arabicParenR"/>
            </a:pPr>
            <a:r>
              <a:rPr lang="en-US" altLang="ja-JP" sz="3600" b="1" err="1">
                <a:solidFill>
                  <a:srgbClr val="FF9021"/>
                </a:solidFill>
                <a:latin typeface="Meiryo"/>
                <a:ea typeface="Meiryo"/>
                <a:cs typeface="+mn-lt"/>
              </a:rPr>
              <a:t>チームのこだわり</a:t>
            </a:r>
            <a:endParaRPr lang="en-US" altLang="ja-JP" sz="3600" b="1">
              <a:solidFill>
                <a:srgbClr val="FF9021"/>
              </a:solidFill>
              <a:latin typeface="Meiryo"/>
              <a:ea typeface="Meiryo"/>
              <a:cs typeface="+mn-lt"/>
            </a:endParaRPr>
          </a:p>
          <a:p>
            <a:pPr marL="742950" indent="-742950">
              <a:lnSpc>
                <a:spcPct val="80000"/>
              </a:lnSpc>
              <a:buAutoNum type="arabicParenR"/>
            </a:pPr>
            <a:endParaRPr lang="en-US" altLang="ja-JP" sz="3600" b="1">
              <a:solidFill>
                <a:srgbClr val="FF9021"/>
              </a:solidFill>
              <a:latin typeface="Meiryo"/>
              <a:ea typeface="Meiryo"/>
              <a:cs typeface="+mn-lt"/>
            </a:endParaRPr>
          </a:p>
          <a:p>
            <a:pPr marL="742950" indent="-742950">
              <a:lnSpc>
                <a:spcPct val="80000"/>
              </a:lnSpc>
              <a:buAutoNum type="arabicParenR"/>
            </a:pPr>
            <a:r>
              <a:rPr lang="en-US" altLang="ja-JP" sz="3600" b="1" err="1">
                <a:solidFill>
                  <a:srgbClr val="FF9021"/>
                </a:solidFill>
                <a:latin typeface="Meiryo"/>
                <a:ea typeface="Meiryo"/>
                <a:cs typeface="+mn-lt"/>
              </a:rPr>
              <a:t>個人・チームの評価</a:t>
            </a:r>
            <a:endParaRPr lang="en-US" altLang="ja-JP" sz="3600" b="1">
              <a:solidFill>
                <a:srgbClr val="FF9021"/>
              </a:solidFill>
              <a:latin typeface="Meiryo"/>
              <a:ea typeface="Meiryo"/>
              <a:cs typeface="+mn-lt"/>
            </a:endParaRPr>
          </a:p>
          <a:p>
            <a:pPr marL="742950" indent="-742950">
              <a:lnSpc>
                <a:spcPct val="80000"/>
              </a:lnSpc>
              <a:buAutoNum type="arabicParenR"/>
            </a:pPr>
            <a:endParaRPr lang="en-US" altLang="ja-JP" sz="3600" b="1">
              <a:solidFill>
                <a:srgbClr val="FF9021"/>
              </a:solidFill>
              <a:latin typeface="Meiryo"/>
              <a:ea typeface="Meiryo"/>
              <a:cs typeface="+mn-lt"/>
            </a:endParaRPr>
          </a:p>
          <a:p>
            <a:pPr marL="742950" indent="-742950">
              <a:lnSpc>
                <a:spcPct val="80000"/>
              </a:lnSpc>
              <a:buAutoNum type="arabicParenR"/>
            </a:pPr>
            <a:r>
              <a:rPr lang="en-US" sz="3600" b="1" err="1">
                <a:solidFill>
                  <a:srgbClr val="FF9021"/>
                </a:solidFill>
                <a:latin typeface="Meiryo"/>
                <a:ea typeface="Meiryo"/>
                <a:cs typeface="+mn-lt"/>
              </a:rPr>
              <a:t>おわりに</a:t>
            </a:r>
            <a:endParaRPr lang="en-US" altLang="ja-JP" sz="3600" b="1" err="1">
              <a:solidFill>
                <a:srgbClr val="FF9021"/>
              </a:solidFill>
              <a:latin typeface="Meiryo"/>
              <a:ea typeface="Meiryo"/>
              <a:cs typeface="+mn-lt"/>
            </a:endParaRPr>
          </a:p>
        </p:txBody>
      </p:sp>
      <p:sp>
        <p:nvSpPr>
          <p:cNvPr id="48" name="Rectangle: Rounded Corners 47">
            <a:extLst>
              <a:ext uri="{FF2B5EF4-FFF2-40B4-BE49-F238E27FC236}">
                <a16:creationId xmlns:a16="http://schemas.microsoft.com/office/drawing/2014/main" id="{48D88081-047B-CBEC-7A81-182245372290}"/>
              </a:ext>
            </a:extLst>
          </p:cNvPr>
          <p:cNvSpPr/>
          <p:nvPr/>
        </p:nvSpPr>
        <p:spPr>
          <a:xfrm>
            <a:off x="13416948" y="383874"/>
            <a:ext cx="6397919" cy="977657"/>
          </a:xfrm>
          <a:prstGeom prst="roundRect">
            <a:avLst/>
          </a:prstGeom>
          <a:solidFill>
            <a:srgbClr val="FFD966">
              <a:alpha val="5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1409C7BC-38A6-AA91-16E3-D9357F12E022}"/>
              </a:ext>
            </a:extLst>
          </p:cNvPr>
          <p:cNvSpPr/>
          <p:nvPr/>
        </p:nvSpPr>
        <p:spPr>
          <a:xfrm>
            <a:off x="13690119" y="-103908"/>
            <a:ext cx="4151667" cy="566312"/>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3E0C964-438D-FB8C-B32C-9F13026992B7}"/>
              </a:ext>
            </a:extLst>
          </p:cNvPr>
          <p:cNvSpPr txBox="1"/>
          <p:nvPr/>
        </p:nvSpPr>
        <p:spPr>
          <a:xfrm>
            <a:off x="13491543" y="817516"/>
            <a:ext cx="41521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400" b="1" err="1">
                <a:solidFill>
                  <a:srgbClr val="FF9021"/>
                </a:solidFill>
                <a:latin typeface="Meiryo"/>
                <a:ea typeface="Meiryo"/>
                <a:cs typeface="+mn-lt"/>
              </a:rPr>
              <a:t>素材</a:t>
            </a:r>
          </a:p>
        </p:txBody>
      </p:sp>
      <p:sp>
        <p:nvSpPr>
          <p:cNvPr id="8" name="Rectangle: Rounded Corners 7">
            <a:extLst>
              <a:ext uri="{FF2B5EF4-FFF2-40B4-BE49-F238E27FC236}">
                <a16:creationId xmlns:a16="http://schemas.microsoft.com/office/drawing/2014/main" id="{409912F1-73BA-9FCE-02F4-B417755A0FAE}"/>
              </a:ext>
            </a:extLst>
          </p:cNvPr>
          <p:cNvSpPr/>
          <p:nvPr/>
        </p:nvSpPr>
        <p:spPr>
          <a:xfrm>
            <a:off x="14107063" y="3792355"/>
            <a:ext cx="5819441" cy="666954"/>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DD1553C-A4A1-E465-B81E-7433A263CD11}"/>
              </a:ext>
            </a:extLst>
          </p:cNvPr>
          <p:cNvSpPr txBox="1"/>
          <p:nvPr/>
        </p:nvSpPr>
        <p:spPr>
          <a:xfrm>
            <a:off x="4954439" y="296174"/>
            <a:ext cx="21105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5400" b="1">
                <a:solidFill>
                  <a:srgbClr val="FF9021"/>
                </a:solidFill>
                <a:latin typeface="Meiryo"/>
                <a:ea typeface="游ゴシック"/>
              </a:rPr>
              <a:t>目次</a:t>
            </a:r>
            <a:endParaRPr lang="en-US" sz="5400" b="1">
              <a:solidFill>
                <a:srgbClr val="FF9021"/>
              </a:solidFill>
              <a:latin typeface="游ゴシック"/>
              <a:ea typeface="游ゴシック"/>
            </a:endParaRPr>
          </a:p>
        </p:txBody>
      </p:sp>
      <p:sp>
        <p:nvSpPr>
          <p:cNvPr id="10" name="Rectangle: Rounded Corners 9">
            <a:extLst>
              <a:ext uri="{FF2B5EF4-FFF2-40B4-BE49-F238E27FC236}">
                <a16:creationId xmlns:a16="http://schemas.microsoft.com/office/drawing/2014/main" id="{797188B7-5889-B354-46F2-1E3227425F8E}"/>
              </a:ext>
            </a:extLst>
          </p:cNvPr>
          <p:cNvSpPr/>
          <p:nvPr/>
        </p:nvSpPr>
        <p:spPr>
          <a:xfrm>
            <a:off x="764874" y="1304025"/>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CDAD0A35-EDDE-5115-1AED-C6D7B5B90A5A}"/>
              </a:ext>
            </a:extLst>
          </p:cNvPr>
          <p:cNvSpPr/>
          <p:nvPr/>
        </p:nvSpPr>
        <p:spPr>
          <a:xfrm>
            <a:off x="764873" y="2209798"/>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53160696-11CB-1248-6072-96DFEC8B7A7E}"/>
              </a:ext>
            </a:extLst>
          </p:cNvPr>
          <p:cNvSpPr/>
          <p:nvPr/>
        </p:nvSpPr>
        <p:spPr>
          <a:xfrm>
            <a:off x="764872" y="3058062"/>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55E5ADF-5AC2-5850-C63B-207A6BCBB039}"/>
              </a:ext>
            </a:extLst>
          </p:cNvPr>
          <p:cNvSpPr/>
          <p:nvPr/>
        </p:nvSpPr>
        <p:spPr>
          <a:xfrm>
            <a:off x="764871" y="3935080"/>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7F279C02-946C-CDB4-F61C-2974BB7DA11F}"/>
              </a:ext>
            </a:extLst>
          </p:cNvPr>
          <p:cNvSpPr/>
          <p:nvPr/>
        </p:nvSpPr>
        <p:spPr>
          <a:xfrm>
            <a:off x="13258795" y="2195419"/>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3E068942-5E05-E01F-CF93-38519F5253A6}"/>
              </a:ext>
            </a:extLst>
          </p:cNvPr>
          <p:cNvSpPr/>
          <p:nvPr/>
        </p:nvSpPr>
        <p:spPr>
          <a:xfrm>
            <a:off x="778982" y="4753524"/>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991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6CB95F3-FEF8-80A0-F1D9-52A4593A067A}"/>
              </a:ext>
            </a:extLst>
          </p:cNvPr>
          <p:cNvPicPr>
            <a:picLocks noGrp="1" noChangeAspect="1"/>
          </p:cNvPicPr>
          <p:nvPr>
            <p:ph idx="1"/>
          </p:nvPr>
        </p:nvPicPr>
        <p:blipFill>
          <a:blip r:embed="rId3"/>
          <a:stretch>
            <a:fillRect/>
          </a:stretch>
        </p:blipFill>
        <p:spPr>
          <a:xfrm>
            <a:off x="9721431" y="5687455"/>
            <a:ext cx="1677479" cy="698560"/>
          </a:xfrm>
        </p:spPr>
      </p:pic>
      <p:sp>
        <p:nvSpPr>
          <p:cNvPr id="11" name="TextBox 10">
            <a:extLst>
              <a:ext uri="{FF2B5EF4-FFF2-40B4-BE49-F238E27FC236}">
                <a16:creationId xmlns:a16="http://schemas.microsoft.com/office/drawing/2014/main" id="{3D1F6602-EBB4-3157-38FC-FD45CBA5CA31}"/>
              </a:ext>
            </a:extLst>
          </p:cNvPr>
          <p:cNvSpPr txBox="1"/>
          <p:nvPr/>
        </p:nvSpPr>
        <p:spPr>
          <a:xfrm>
            <a:off x="868508" y="1383317"/>
            <a:ext cx="4833408" cy="5632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80000"/>
              </a:lnSpc>
            </a:pPr>
            <a:r>
              <a:rPr lang="en-US" altLang="ja-JP" sz="3600" b="1" err="1">
                <a:solidFill>
                  <a:srgbClr val="FF9021"/>
                </a:solidFill>
                <a:latin typeface="Meiryo"/>
                <a:ea typeface="Meiryo"/>
              </a:rPr>
              <a:t>メモ機能</a:t>
            </a:r>
            <a:endParaRPr lang="en-US"/>
          </a:p>
        </p:txBody>
      </p:sp>
      <p:sp>
        <p:nvSpPr>
          <p:cNvPr id="48" name="Rectangle: Rounded Corners 47">
            <a:extLst>
              <a:ext uri="{FF2B5EF4-FFF2-40B4-BE49-F238E27FC236}">
                <a16:creationId xmlns:a16="http://schemas.microsoft.com/office/drawing/2014/main" id="{48D88081-047B-CBEC-7A81-182245372290}"/>
              </a:ext>
            </a:extLst>
          </p:cNvPr>
          <p:cNvSpPr/>
          <p:nvPr/>
        </p:nvSpPr>
        <p:spPr>
          <a:xfrm>
            <a:off x="13416948" y="383874"/>
            <a:ext cx="6397919" cy="977657"/>
          </a:xfrm>
          <a:prstGeom prst="roundRect">
            <a:avLst/>
          </a:prstGeom>
          <a:solidFill>
            <a:srgbClr val="FFD966">
              <a:alpha val="51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1409C7BC-38A6-AA91-16E3-D9357F12E022}"/>
              </a:ext>
            </a:extLst>
          </p:cNvPr>
          <p:cNvSpPr/>
          <p:nvPr/>
        </p:nvSpPr>
        <p:spPr>
          <a:xfrm>
            <a:off x="13690119" y="-103908"/>
            <a:ext cx="4151667" cy="566312"/>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3E0C964-438D-FB8C-B32C-9F13026992B7}"/>
              </a:ext>
            </a:extLst>
          </p:cNvPr>
          <p:cNvSpPr txBox="1"/>
          <p:nvPr/>
        </p:nvSpPr>
        <p:spPr>
          <a:xfrm>
            <a:off x="13491543" y="817516"/>
            <a:ext cx="41521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400" b="1" err="1">
                <a:solidFill>
                  <a:srgbClr val="FF9021"/>
                </a:solidFill>
                <a:latin typeface="Meiryo"/>
                <a:ea typeface="Meiryo"/>
                <a:cs typeface="+mn-lt"/>
              </a:rPr>
              <a:t>素材</a:t>
            </a:r>
          </a:p>
        </p:txBody>
      </p:sp>
      <p:sp>
        <p:nvSpPr>
          <p:cNvPr id="8" name="Rectangle: Rounded Corners 7">
            <a:extLst>
              <a:ext uri="{FF2B5EF4-FFF2-40B4-BE49-F238E27FC236}">
                <a16:creationId xmlns:a16="http://schemas.microsoft.com/office/drawing/2014/main" id="{409912F1-73BA-9FCE-02F4-B417755A0FAE}"/>
              </a:ext>
            </a:extLst>
          </p:cNvPr>
          <p:cNvSpPr/>
          <p:nvPr/>
        </p:nvSpPr>
        <p:spPr>
          <a:xfrm>
            <a:off x="14107063" y="3792355"/>
            <a:ext cx="5819441" cy="666954"/>
          </a:xfrm>
          <a:prstGeom prst="roundRect">
            <a:avLst/>
          </a:prstGeom>
          <a:solidFill>
            <a:srgbClr val="FFFFFF">
              <a:alpha val="77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DD1553C-A4A1-E465-B81E-7433A263CD11}"/>
              </a:ext>
            </a:extLst>
          </p:cNvPr>
          <p:cNvSpPr txBox="1"/>
          <p:nvPr/>
        </p:nvSpPr>
        <p:spPr>
          <a:xfrm>
            <a:off x="1547005" y="293227"/>
            <a:ext cx="911236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5400" b="1">
                <a:solidFill>
                  <a:srgbClr val="FF9021"/>
                </a:solidFill>
                <a:latin typeface="Meiryo"/>
                <a:ea typeface="游ゴシック"/>
              </a:rPr>
              <a:t>紹介機能一覧</a:t>
            </a:r>
            <a:endParaRPr lang="en-US" sz="5400" b="1">
              <a:solidFill>
                <a:srgbClr val="FF9021"/>
              </a:solidFill>
              <a:latin typeface="游ゴシック"/>
              <a:ea typeface="游ゴシック"/>
            </a:endParaRPr>
          </a:p>
        </p:txBody>
      </p:sp>
      <p:sp>
        <p:nvSpPr>
          <p:cNvPr id="10" name="Rectangle: Rounded Corners 9">
            <a:extLst>
              <a:ext uri="{FF2B5EF4-FFF2-40B4-BE49-F238E27FC236}">
                <a16:creationId xmlns:a16="http://schemas.microsoft.com/office/drawing/2014/main" id="{797188B7-5889-B354-46F2-1E3227425F8E}"/>
              </a:ext>
            </a:extLst>
          </p:cNvPr>
          <p:cNvSpPr/>
          <p:nvPr/>
        </p:nvSpPr>
        <p:spPr>
          <a:xfrm>
            <a:off x="592346" y="1260893"/>
            <a:ext cx="5434637" cy="2055958"/>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CDAD0A35-EDDE-5115-1AED-C6D7B5B90A5A}"/>
              </a:ext>
            </a:extLst>
          </p:cNvPr>
          <p:cNvSpPr/>
          <p:nvPr/>
        </p:nvSpPr>
        <p:spPr>
          <a:xfrm>
            <a:off x="6285779" y="1260894"/>
            <a:ext cx="5434637" cy="2027203"/>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53160696-11CB-1248-6072-96DFEC8B7A7E}"/>
              </a:ext>
            </a:extLst>
          </p:cNvPr>
          <p:cNvSpPr/>
          <p:nvPr/>
        </p:nvSpPr>
        <p:spPr>
          <a:xfrm>
            <a:off x="621099" y="3690666"/>
            <a:ext cx="5434638" cy="2055959"/>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55E5ADF-5AC2-5850-C63B-207A6BCBB039}"/>
              </a:ext>
            </a:extLst>
          </p:cNvPr>
          <p:cNvSpPr/>
          <p:nvPr/>
        </p:nvSpPr>
        <p:spPr>
          <a:xfrm>
            <a:off x="6285777" y="3661911"/>
            <a:ext cx="5434638" cy="2027203"/>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7F279C02-946C-CDB4-F61C-2974BB7DA11F}"/>
              </a:ext>
            </a:extLst>
          </p:cNvPr>
          <p:cNvSpPr/>
          <p:nvPr/>
        </p:nvSpPr>
        <p:spPr>
          <a:xfrm>
            <a:off x="13258795" y="2195419"/>
            <a:ext cx="10481090" cy="690110"/>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53CB1FA-CC02-EF37-3A86-020841E342CB}"/>
              </a:ext>
            </a:extLst>
          </p:cNvPr>
          <p:cNvSpPr txBox="1"/>
          <p:nvPr/>
        </p:nvSpPr>
        <p:spPr>
          <a:xfrm>
            <a:off x="7683375" y="1412071"/>
            <a:ext cx="2489898" cy="5632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80000"/>
              </a:lnSpc>
            </a:pPr>
            <a:r>
              <a:rPr lang="en-US" altLang="ja-JP" sz="3600" b="1" err="1">
                <a:solidFill>
                  <a:srgbClr val="FF9021"/>
                </a:solidFill>
                <a:latin typeface="Meiryo"/>
                <a:ea typeface="Meiryo"/>
              </a:rPr>
              <a:t>一覧タブ</a:t>
            </a:r>
            <a:endParaRPr lang="en-US"/>
          </a:p>
        </p:txBody>
      </p:sp>
      <p:sp>
        <p:nvSpPr>
          <p:cNvPr id="6" name="TextBox 5">
            <a:extLst>
              <a:ext uri="{FF2B5EF4-FFF2-40B4-BE49-F238E27FC236}">
                <a16:creationId xmlns:a16="http://schemas.microsoft.com/office/drawing/2014/main" id="{6516F19B-21A3-266C-90C2-3C664B7CB36F}"/>
              </a:ext>
            </a:extLst>
          </p:cNvPr>
          <p:cNvSpPr txBox="1"/>
          <p:nvPr/>
        </p:nvSpPr>
        <p:spPr>
          <a:xfrm>
            <a:off x="1400470" y="3813091"/>
            <a:ext cx="4200804" cy="5632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80000"/>
              </a:lnSpc>
            </a:pPr>
            <a:r>
              <a:rPr lang="ja-JP" altLang="en-US" sz="3600" b="1">
                <a:solidFill>
                  <a:srgbClr val="FF9021"/>
                </a:solidFill>
                <a:latin typeface="Meiryo"/>
                <a:ea typeface="Meiryo"/>
              </a:rPr>
              <a:t>賞味期限アラート</a:t>
            </a:r>
            <a:endParaRPr lang="en-US" altLang="ja-JP" sz="3600" b="1">
              <a:solidFill>
                <a:srgbClr val="FF9021"/>
              </a:solidFill>
              <a:latin typeface="Meiryo"/>
              <a:ea typeface="Meiryo"/>
            </a:endParaRPr>
          </a:p>
        </p:txBody>
      </p:sp>
      <p:sp>
        <p:nvSpPr>
          <p:cNvPr id="9" name="TextBox 8">
            <a:extLst>
              <a:ext uri="{FF2B5EF4-FFF2-40B4-BE49-F238E27FC236}">
                <a16:creationId xmlns:a16="http://schemas.microsoft.com/office/drawing/2014/main" id="{5704A16D-3733-3D50-38EB-55D42AE70B47}"/>
              </a:ext>
            </a:extLst>
          </p:cNvPr>
          <p:cNvSpPr txBox="1"/>
          <p:nvPr/>
        </p:nvSpPr>
        <p:spPr>
          <a:xfrm>
            <a:off x="7395828" y="3813090"/>
            <a:ext cx="3553823" cy="5632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80000"/>
              </a:lnSpc>
            </a:pPr>
            <a:r>
              <a:rPr lang="ja-JP" altLang="en-US" sz="3600" b="1">
                <a:solidFill>
                  <a:srgbClr val="FF9021"/>
                </a:solidFill>
                <a:latin typeface="Meiryo"/>
                <a:ea typeface="Meiryo"/>
              </a:rPr>
              <a:t>ページ共有</a:t>
            </a:r>
            <a:endParaRPr lang="en-US" altLang="ja-JP" sz="3600" b="1">
              <a:solidFill>
                <a:srgbClr val="FF9021"/>
              </a:solidFill>
              <a:latin typeface="Meiryo"/>
              <a:ea typeface="Meiryo"/>
              <a:cs typeface="+mn-lt"/>
            </a:endParaRPr>
          </a:p>
        </p:txBody>
      </p:sp>
      <p:sp>
        <p:nvSpPr>
          <p:cNvPr id="16" name="TextBox 15">
            <a:extLst>
              <a:ext uri="{FF2B5EF4-FFF2-40B4-BE49-F238E27FC236}">
                <a16:creationId xmlns:a16="http://schemas.microsoft.com/office/drawing/2014/main" id="{7E8BA59C-00CC-2572-B2B1-E24440B2C65E}"/>
              </a:ext>
            </a:extLst>
          </p:cNvPr>
          <p:cNvSpPr txBox="1"/>
          <p:nvPr/>
        </p:nvSpPr>
        <p:spPr>
          <a:xfrm>
            <a:off x="1913612" y="2288872"/>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b="1">
                <a:solidFill>
                  <a:schemeClr val="tx1">
                    <a:lumMod val="75000"/>
                    <a:lumOff val="25000"/>
                  </a:schemeClr>
                </a:solidFill>
                <a:latin typeface="メイリオ" panose="020B0604030504040204" pitchFamily="50" charset="-128"/>
                <a:ea typeface="メイリオ" panose="020B0604030504040204" pitchFamily="50" charset="-128"/>
              </a:rPr>
              <a:t>買い忘れ防止！</a:t>
            </a:r>
            <a:endParaRPr lang="en-US" sz="2800" b="1">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7" name="TextBox 16">
            <a:extLst>
              <a:ext uri="{FF2B5EF4-FFF2-40B4-BE49-F238E27FC236}">
                <a16:creationId xmlns:a16="http://schemas.microsoft.com/office/drawing/2014/main" id="{A8470B7A-E8C4-3F47-7D04-68640CD8354F}"/>
              </a:ext>
            </a:extLst>
          </p:cNvPr>
          <p:cNvSpPr txBox="1"/>
          <p:nvPr/>
        </p:nvSpPr>
        <p:spPr>
          <a:xfrm>
            <a:off x="1158815" y="4718645"/>
            <a:ext cx="454310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b="1">
                <a:solidFill>
                  <a:schemeClr val="tx1">
                    <a:lumMod val="75000"/>
                    <a:lumOff val="25000"/>
                  </a:schemeClr>
                </a:solidFill>
                <a:latin typeface="メイリオ" panose="020B0604030504040204" pitchFamily="50" charset="-128"/>
                <a:ea typeface="メイリオ" panose="020B0604030504040204" pitchFamily="50" charset="-128"/>
              </a:rPr>
              <a:t>これでもう腐らせません！</a:t>
            </a:r>
          </a:p>
        </p:txBody>
      </p:sp>
      <p:sp>
        <p:nvSpPr>
          <p:cNvPr id="18" name="TextBox 17">
            <a:extLst>
              <a:ext uri="{FF2B5EF4-FFF2-40B4-BE49-F238E27FC236}">
                <a16:creationId xmlns:a16="http://schemas.microsoft.com/office/drawing/2014/main" id="{04F6124B-00CF-8160-BF9A-20345504DAD5}"/>
              </a:ext>
            </a:extLst>
          </p:cNvPr>
          <p:cNvSpPr txBox="1"/>
          <p:nvPr/>
        </p:nvSpPr>
        <p:spPr>
          <a:xfrm>
            <a:off x="6801032" y="4630637"/>
            <a:ext cx="459787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b="1">
                <a:solidFill>
                  <a:schemeClr val="tx1">
                    <a:lumMod val="75000"/>
                    <a:lumOff val="25000"/>
                  </a:schemeClr>
                </a:solidFill>
                <a:latin typeface="メイリオ" panose="020B0604030504040204" pitchFamily="50" charset="-128"/>
                <a:ea typeface="メイリオ" panose="020B0604030504040204" pitchFamily="50" charset="-128"/>
              </a:rPr>
              <a:t>１人でもみんなでも管理！</a:t>
            </a:r>
          </a:p>
        </p:txBody>
      </p:sp>
      <p:sp>
        <p:nvSpPr>
          <p:cNvPr id="19" name="TextBox 18">
            <a:extLst>
              <a:ext uri="{FF2B5EF4-FFF2-40B4-BE49-F238E27FC236}">
                <a16:creationId xmlns:a16="http://schemas.microsoft.com/office/drawing/2014/main" id="{5AB9838C-9521-E2D0-CACA-3363E8A37C0B}"/>
              </a:ext>
            </a:extLst>
          </p:cNvPr>
          <p:cNvSpPr txBox="1"/>
          <p:nvPr/>
        </p:nvSpPr>
        <p:spPr>
          <a:xfrm>
            <a:off x="6738549" y="2274493"/>
            <a:ext cx="45181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b="1">
                <a:solidFill>
                  <a:schemeClr val="tx1">
                    <a:lumMod val="75000"/>
                    <a:lumOff val="25000"/>
                  </a:schemeClr>
                </a:solidFill>
                <a:latin typeface="メイリオ" panose="020B0604030504040204" pitchFamily="50" charset="-128"/>
                <a:ea typeface="メイリオ" panose="020B0604030504040204" pitchFamily="50" charset="-128"/>
              </a:rPr>
              <a:t>冷蔵庫の中身、丸わかり！</a:t>
            </a:r>
          </a:p>
        </p:txBody>
      </p:sp>
    </p:spTree>
    <p:extLst>
      <p:ext uri="{BB962C8B-B14F-4D97-AF65-F5344CB8AC3E}">
        <p14:creationId xmlns:p14="http://schemas.microsoft.com/office/powerpoint/2010/main" val="32196486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AC5309145EA1814EBD2846E28C5317E2" ma:contentTypeVersion="2" ma:contentTypeDescription="新しいドキュメントを作成します。" ma:contentTypeScope="" ma:versionID="b902039f9b89433e1b9a88871ac1bed1">
  <xsd:schema xmlns:xsd="http://www.w3.org/2001/XMLSchema" xmlns:xs="http://www.w3.org/2001/XMLSchema" xmlns:p="http://schemas.microsoft.com/office/2006/metadata/properties" xmlns:ns3="63a85d34-499a-47c1-a6c3-3f1f522599ca" targetNamespace="http://schemas.microsoft.com/office/2006/metadata/properties" ma:root="true" ma:fieldsID="d5dec7e48f7f6e468ac8f8d411044250" ns3:_="">
    <xsd:import namespace="63a85d34-499a-47c1-a6c3-3f1f522599ca"/>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a85d34-499a-47c1-a6c3-3f1f522599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7DBEEF2-A7B1-441F-8684-7F567B738F09}">
  <ds:schemaRefs>
    <ds:schemaRef ds:uri="http://schemas.microsoft.com/sharepoint/v3/contenttype/forms"/>
  </ds:schemaRefs>
</ds:datastoreItem>
</file>

<file path=customXml/itemProps2.xml><?xml version="1.0" encoding="utf-8"?>
<ds:datastoreItem xmlns:ds="http://schemas.openxmlformats.org/officeDocument/2006/customXml" ds:itemID="{FDD899A7-2AD1-4BBE-A435-AC6DF8EF6179}">
  <ds:schemaRefs>
    <ds:schemaRef ds:uri="63a85d34-499a-47c1-a6c3-3f1f522599c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D8FC300-9A5A-4E82-AB93-1B88D745400A}">
  <ds:schemaRefs>
    <ds:schemaRef ds:uri="63a85d34-499a-47c1-a6c3-3f1f522599c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2225</Words>
  <Application>Microsoft Office PowerPoint</Application>
  <PresentationFormat>ワイド画面</PresentationFormat>
  <Paragraphs>545</Paragraphs>
  <Slides>37</Slides>
  <Notes>27</Notes>
  <HiddenSlides>0</HiddenSlides>
  <MMClips>6</MMClips>
  <ScaleCrop>false</ScaleCrop>
  <HeadingPairs>
    <vt:vector size="6" baseType="variant">
      <vt:variant>
        <vt:lpstr>使用されているフォント</vt:lpstr>
      </vt:variant>
      <vt:variant>
        <vt:i4>8</vt:i4>
      </vt:variant>
      <vt:variant>
        <vt:lpstr>テーマ</vt:lpstr>
      </vt:variant>
      <vt:variant>
        <vt:i4>3</vt:i4>
      </vt:variant>
      <vt:variant>
        <vt:lpstr>スライド タイトル</vt:lpstr>
      </vt:variant>
      <vt:variant>
        <vt:i4>37</vt:i4>
      </vt:variant>
    </vt:vector>
  </HeadingPairs>
  <TitlesOfParts>
    <vt:vector size="48" baseType="lpstr">
      <vt:lpstr>HGP創英角ﾎﾟｯﾌﾟ体</vt:lpstr>
      <vt:lpstr>ＭＳ Ｐゴシック</vt:lpstr>
      <vt:lpstr>メイリオ</vt:lpstr>
      <vt:lpstr>メイリオ</vt:lpstr>
      <vt:lpstr>游ゴシック</vt:lpstr>
      <vt:lpstr>游ゴシック Light</vt:lpstr>
      <vt:lpstr>Arial</vt:lpstr>
      <vt:lpstr>Calibri</vt:lpstr>
      <vt:lpstr>Office テーマ</vt:lpstr>
      <vt:lpstr>Office テーマ</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発表パワポ</dc:title>
  <dc:creator>齊藤茜</dc:creator>
  <cp:lastModifiedBy>木村優奈</cp:lastModifiedBy>
  <cp:revision>2</cp:revision>
  <dcterms:created xsi:type="dcterms:W3CDTF">2022-06-23T04:30:46Z</dcterms:created>
  <dcterms:modified xsi:type="dcterms:W3CDTF">2022-06-29T02:46:49Z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0x010100AC5309145EA1814EBD2846E28C5317E2</vt:lpwstr>
  </property>
</Properties>
</file>